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1"/>
  </p:notesMasterIdLst>
  <p:handoutMasterIdLst>
    <p:handoutMasterId r:id="rId32"/>
  </p:handoutMasterIdLst>
  <p:sldIdLst>
    <p:sldId id="258" r:id="rId2"/>
    <p:sldId id="321" r:id="rId3"/>
    <p:sldId id="341" r:id="rId4"/>
    <p:sldId id="342" r:id="rId5"/>
    <p:sldId id="331" r:id="rId6"/>
    <p:sldId id="343" r:id="rId7"/>
    <p:sldId id="334" r:id="rId8"/>
    <p:sldId id="320" r:id="rId9"/>
    <p:sldId id="332" r:id="rId10"/>
    <p:sldId id="322" r:id="rId11"/>
    <p:sldId id="339" r:id="rId12"/>
    <p:sldId id="340" r:id="rId13"/>
    <p:sldId id="323" r:id="rId14"/>
    <p:sldId id="324" r:id="rId15"/>
    <p:sldId id="325" r:id="rId16"/>
    <p:sldId id="336" r:id="rId17"/>
    <p:sldId id="338" r:id="rId18"/>
    <p:sldId id="353" r:id="rId19"/>
    <p:sldId id="257" r:id="rId20"/>
    <p:sldId id="352" r:id="rId21"/>
    <p:sldId id="354" r:id="rId22"/>
    <p:sldId id="355" r:id="rId23"/>
    <p:sldId id="356" r:id="rId24"/>
    <p:sldId id="344" r:id="rId25"/>
    <p:sldId id="345" r:id="rId26"/>
    <p:sldId id="347" r:id="rId27"/>
    <p:sldId id="350" r:id="rId28"/>
    <p:sldId id="351" r:id="rId29"/>
    <p:sldId id="307" r:id="rId30"/>
  </p:sldIdLst>
  <p:sldSz cx="9144000" cy="6858000" type="screen4x3"/>
  <p:notesSz cx="9942513" cy="676116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AFC6"/>
    <a:srgbClr val="5482A3"/>
    <a:srgbClr val="F5F5F5"/>
    <a:srgbClr val="8BABC3"/>
    <a:srgbClr val="A6A6A6"/>
    <a:srgbClr val="789BB5"/>
    <a:srgbClr val="D54A47"/>
    <a:srgbClr val="5B868F"/>
    <a:srgbClr val="75A380"/>
    <a:srgbClr val="E3A4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1" autoAdjust="0"/>
    <p:restoredTop sz="94660"/>
  </p:normalViewPr>
  <p:slideViewPr>
    <p:cSldViewPr snapToGrid="0">
      <p:cViewPr varScale="1">
        <p:scale>
          <a:sx n="81" d="100"/>
          <a:sy n="81" d="100"/>
        </p:scale>
        <p:origin x="1526"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1790" y="1"/>
            <a:ext cx="4308422" cy="339232"/>
          </a:xfrm>
          <a:prstGeom prst="rect">
            <a:avLst/>
          </a:prstGeom>
        </p:spPr>
        <p:txBody>
          <a:bodyPr vert="horz" lIns="91440" tIns="45720" rIns="91440" bIns="45720" rtlCol="0"/>
          <a:lstStyle>
            <a:lvl1pPr algn="r">
              <a:defRPr sz="1200"/>
            </a:lvl1pPr>
          </a:lstStyle>
          <a:p>
            <a:fld id="{8D280AA6-A04A-47F3-97F7-EFC1BAA645F9}" type="datetimeFigureOut">
              <a:rPr lang="zh-CN" altLang="en-US" smtClean="0"/>
              <a:t>2020/3/2</a:t>
            </a:fld>
            <a:endParaRPr lang="zh-CN" altLang="en-US"/>
          </a:p>
        </p:txBody>
      </p:sp>
      <p:sp>
        <p:nvSpPr>
          <p:cNvPr id="4" name="页脚占位符 3"/>
          <p:cNvSpPr>
            <a:spLocks noGrp="1"/>
          </p:cNvSpPr>
          <p:nvPr>
            <p:ph type="ftr" sz="quarter" idx="2"/>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1790" y="6421932"/>
            <a:ext cx="4308422" cy="339231"/>
          </a:xfrm>
          <a:prstGeom prst="rect">
            <a:avLst/>
          </a:prstGeom>
        </p:spPr>
        <p:txBody>
          <a:bodyPr vert="horz" lIns="91440" tIns="45720" rIns="91440" bIns="45720" rtlCol="0" anchor="b"/>
          <a:lstStyle>
            <a:lvl1pPr algn="r">
              <a:defRPr sz="1200"/>
            </a:lvl1pPr>
          </a:lstStyle>
          <a:p>
            <a:fld id="{3F8F9CAD-5B3E-4948-B48C-79864FEC513C}" type="slidenum">
              <a:rPr lang="zh-CN" altLang="en-US" smtClean="0"/>
              <a:t>‹#›</a:t>
            </a:fld>
            <a:endParaRPr lang="zh-CN" altLang="en-US"/>
          </a:p>
        </p:txBody>
      </p:sp>
    </p:spTree>
    <p:extLst>
      <p:ext uri="{BB962C8B-B14F-4D97-AF65-F5344CB8AC3E}">
        <p14:creationId xmlns:p14="http://schemas.microsoft.com/office/powerpoint/2010/main" val="2696148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8422" cy="33923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1790" y="1"/>
            <a:ext cx="4308422" cy="339232"/>
          </a:xfrm>
          <a:prstGeom prst="rect">
            <a:avLst/>
          </a:prstGeom>
        </p:spPr>
        <p:txBody>
          <a:bodyPr vert="horz" lIns="91440" tIns="45720" rIns="91440" bIns="45720" rtlCol="0"/>
          <a:lstStyle>
            <a:lvl1pPr algn="r">
              <a:defRPr sz="1200"/>
            </a:lvl1pPr>
          </a:lstStyle>
          <a:p>
            <a:fld id="{15A84553-D4CB-4436-A308-FC56A8E3EF4D}" type="datetimeFigureOut">
              <a:rPr lang="zh-CN" altLang="en-US" smtClean="0"/>
              <a:t>2020/3/2</a:t>
            </a:fld>
            <a:endParaRPr lang="zh-CN" altLang="en-US"/>
          </a:p>
        </p:txBody>
      </p:sp>
      <p:sp>
        <p:nvSpPr>
          <p:cNvPr id="4" name="幻灯片图像占位符 3"/>
          <p:cNvSpPr>
            <a:spLocks noGrp="1" noRot="1" noChangeAspect="1"/>
          </p:cNvSpPr>
          <p:nvPr>
            <p:ph type="sldImg" idx="2"/>
          </p:nvPr>
        </p:nvSpPr>
        <p:spPr>
          <a:xfrm>
            <a:off x="3449638" y="844550"/>
            <a:ext cx="3043237" cy="22828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252" y="3253809"/>
            <a:ext cx="7954010" cy="266220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21932"/>
            <a:ext cx="4308422" cy="33923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1790" y="6421932"/>
            <a:ext cx="4308422" cy="339231"/>
          </a:xfrm>
          <a:prstGeom prst="rect">
            <a:avLst/>
          </a:prstGeom>
        </p:spPr>
        <p:txBody>
          <a:bodyPr vert="horz" lIns="91440" tIns="45720" rIns="91440" bIns="45720" rtlCol="0" anchor="b"/>
          <a:lstStyle>
            <a:lvl1pPr algn="r">
              <a:defRPr sz="1200"/>
            </a:lvl1pPr>
          </a:lstStyle>
          <a:p>
            <a:fld id="{BC0A6B7D-4A1A-4A4D-93B7-D784EA5E4BF8}" type="slidenum">
              <a:rPr lang="zh-CN" altLang="en-US" smtClean="0"/>
              <a:t>‹#›</a:t>
            </a:fld>
            <a:endParaRPr lang="zh-CN" altLang="en-US"/>
          </a:p>
        </p:txBody>
      </p:sp>
    </p:spTree>
    <p:extLst>
      <p:ext uri="{BB962C8B-B14F-4D97-AF65-F5344CB8AC3E}">
        <p14:creationId xmlns:p14="http://schemas.microsoft.com/office/powerpoint/2010/main" val="111304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613" y="140481"/>
            <a:ext cx="3194092" cy="855561"/>
          </a:xfrm>
          <a:prstGeom prst="rect">
            <a:avLst/>
          </a:prstGeom>
        </p:spPr>
      </p:pic>
      <p:sp>
        <p:nvSpPr>
          <p:cNvPr id="8" name="矩形 7"/>
          <p:cNvSpPr/>
          <p:nvPr userDrawn="1"/>
        </p:nvSpPr>
        <p:spPr>
          <a:xfrm>
            <a:off x="2228850" y="2492944"/>
            <a:ext cx="6915151" cy="4365057"/>
          </a:xfrm>
          <a:prstGeom prst="rect">
            <a:avLst/>
          </a:prstGeom>
          <a:blipFill dpi="0" rotWithShape="1">
            <a:blip r:embed="rId3">
              <a:alphaModFix amt="1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4" name="矩形 3"/>
          <p:cNvSpPr/>
          <p:nvPr userDrawn="1"/>
        </p:nvSpPr>
        <p:spPr>
          <a:xfrm>
            <a:off x="179613" y="1798271"/>
            <a:ext cx="8792938" cy="1524592"/>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39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矩形 6"/>
          <p:cNvSpPr/>
          <p:nvPr userDrawn="1"/>
        </p:nvSpPr>
        <p:spPr>
          <a:xfrm>
            <a:off x="2228850" y="2492944"/>
            <a:ext cx="6915151" cy="4365057"/>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Tree>
    <p:extLst>
      <p:ext uri="{BB962C8B-B14F-4D97-AF65-F5344CB8AC3E}">
        <p14:creationId xmlns:p14="http://schemas.microsoft.com/office/powerpoint/2010/main" val="45826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3048000" y="6311900"/>
            <a:ext cx="1712913" cy="290513"/>
          </a:xfrm>
          <a:prstGeom prst="rect">
            <a:avLst/>
          </a:prstGeom>
          <a:ln/>
        </p:spPr>
        <p:txBody>
          <a:bodyPr/>
          <a:lstStyle>
            <a:lvl1pPr>
              <a:defRPr/>
            </a:lvl1pPr>
          </a:lstStyle>
          <a:p>
            <a:pPr>
              <a:defRPr/>
            </a:pPr>
            <a:fld id="{B6D33086-CE5C-43A2-AFC6-B149E37CEABC}" type="datetimeFigureOut">
              <a:rPr lang="en-US" altLang="zh-CN"/>
              <a:pPr>
                <a:defRPr/>
              </a:pPr>
              <a:t>3/2/2020</a:t>
            </a:fld>
            <a:endParaRPr lang="en-US" altLang="zh-CN"/>
          </a:p>
        </p:txBody>
      </p:sp>
      <p:sp>
        <p:nvSpPr>
          <p:cNvPr id="3" name="Rectangle 5"/>
          <p:cNvSpPr>
            <a:spLocks noGrp="1" noChangeArrowheads="1"/>
          </p:cNvSpPr>
          <p:nvPr>
            <p:ph type="ftr" sz="quarter" idx="11"/>
          </p:nvPr>
        </p:nvSpPr>
        <p:spPr>
          <a:xfrm>
            <a:off x="4830763" y="6323013"/>
            <a:ext cx="2311400" cy="290512"/>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7116763" y="6323013"/>
            <a:ext cx="1616075" cy="290512"/>
          </a:xfrm>
          <a:prstGeom prst="rect">
            <a:avLst/>
          </a:prstGeom>
          <a:ln/>
        </p:spPr>
        <p:txBody>
          <a:bodyPr/>
          <a:lstStyle>
            <a:lvl1pPr>
              <a:defRPr/>
            </a:lvl1pPr>
          </a:lstStyle>
          <a:p>
            <a:pPr>
              <a:defRPr/>
            </a:pPr>
            <a:fld id="{44D419BC-9B4D-49F0-A82F-FD0EF74421BF}" type="slidenum">
              <a:rPr lang="zh-CN" altLang="en-US"/>
              <a:pPr>
                <a:defRPr/>
              </a:pPr>
              <a:t>‹#›</a:t>
            </a:fld>
            <a:endParaRPr lang="en-US" altLang="zh-CN"/>
          </a:p>
        </p:txBody>
      </p:sp>
    </p:spTree>
    <p:extLst>
      <p:ext uri="{BB962C8B-B14F-4D97-AF65-F5344CB8AC3E}">
        <p14:creationId xmlns:p14="http://schemas.microsoft.com/office/powerpoint/2010/main" val="32324776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704207"/>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13955" y="2093081"/>
            <a:ext cx="7916091" cy="938719"/>
          </a:xfrm>
          <a:prstGeom prst="rect">
            <a:avLst/>
          </a:prstGeom>
          <a:noFill/>
        </p:spPr>
        <p:txBody>
          <a:bodyPr wrap="square" rtlCol="0">
            <a:spAutoFit/>
          </a:bodyPr>
          <a:lstStyle/>
          <a:p>
            <a:pPr algn="ctr"/>
            <a:r>
              <a:rPr lang="zh-CN" altLang="en-US" sz="5500" b="1" dirty="0">
                <a:solidFill>
                  <a:schemeClr val="bg1"/>
                </a:solidFill>
              </a:rPr>
              <a:t>第一组讨论报告</a:t>
            </a:r>
          </a:p>
        </p:txBody>
      </p:sp>
      <p:sp>
        <p:nvSpPr>
          <p:cNvPr id="4" name="文本框 3">
            <a:extLst>
              <a:ext uri="{FF2B5EF4-FFF2-40B4-BE49-F238E27FC236}">
                <a16:creationId xmlns:a16="http://schemas.microsoft.com/office/drawing/2014/main" id="{3E626AA6-A63E-453A-96CD-5B1C795A0D1F}"/>
              </a:ext>
            </a:extLst>
          </p:cNvPr>
          <p:cNvSpPr txBox="1"/>
          <p:nvPr/>
        </p:nvSpPr>
        <p:spPr>
          <a:xfrm>
            <a:off x="3647661" y="4024984"/>
            <a:ext cx="4512365" cy="799706"/>
          </a:xfrm>
          <a:prstGeom prst="rect">
            <a:avLst/>
          </a:prstGeom>
          <a:noFill/>
        </p:spPr>
        <p:txBody>
          <a:bodyPr wrap="square" rtlCol="0">
            <a:spAutoFit/>
          </a:bodyPr>
          <a:lstStyle/>
          <a:p>
            <a:pPr>
              <a:lnSpc>
                <a:spcPct val="120000"/>
              </a:lnSpc>
            </a:pPr>
            <a:r>
              <a:rPr lang="en-US" altLang="zh-CN" sz="2000" dirty="0">
                <a:latin typeface="+mj-ea"/>
                <a:ea typeface="+mj-ea"/>
              </a:rPr>
              <a:t>——</a:t>
            </a:r>
            <a:r>
              <a:rPr lang="zh-CN" altLang="en-US" sz="2000" dirty="0">
                <a:latin typeface="+mj-ea"/>
                <a:ea typeface="+mj-ea"/>
              </a:rPr>
              <a:t>对杨超越粉丝接受其“锦鲤”人</a:t>
            </a:r>
            <a:r>
              <a:rPr lang="en-US" altLang="zh-CN" sz="2000" dirty="0">
                <a:latin typeface="+mj-ea"/>
                <a:ea typeface="+mj-ea"/>
              </a:rPr>
              <a:t>	</a:t>
            </a:r>
            <a:r>
              <a:rPr lang="zh-CN" altLang="en-US" sz="2000" dirty="0">
                <a:latin typeface="+mj-ea"/>
                <a:ea typeface="+mj-ea"/>
              </a:rPr>
              <a:t>设背后世界观原因的讨论</a:t>
            </a:r>
          </a:p>
        </p:txBody>
      </p:sp>
    </p:spTree>
    <p:extLst>
      <p:ext uri="{BB962C8B-B14F-4D97-AF65-F5344CB8AC3E}">
        <p14:creationId xmlns:p14="http://schemas.microsoft.com/office/powerpoint/2010/main" val="372773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692" y="4976443"/>
            <a:ext cx="8856617" cy="1763991"/>
            <a:chOff x="143692" y="4976443"/>
            <a:chExt cx="8856617" cy="1763991"/>
          </a:xfrm>
        </p:grpSpPr>
        <p:sp>
          <p:nvSpPr>
            <p:cNvPr id="17" name="矩形 16"/>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cxnSpLocks/>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KSO_Shape"/>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 name="文本框 2">
            <a:extLst>
              <a:ext uri="{FF2B5EF4-FFF2-40B4-BE49-F238E27FC236}">
                <a16:creationId xmlns:a16="http://schemas.microsoft.com/office/drawing/2014/main" id="{B0D6EA5E-28F9-4DC1-9BB0-C9C57E309F3E}"/>
              </a:ext>
            </a:extLst>
          </p:cNvPr>
          <p:cNvSpPr txBox="1"/>
          <p:nvPr/>
        </p:nvSpPr>
        <p:spPr>
          <a:xfrm>
            <a:off x="869666" y="1162746"/>
            <a:ext cx="7404668" cy="3902094"/>
          </a:xfrm>
          <a:prstGeom prst="rect">
            <a:avLst/>
          </a:prstGeom>
          <a:noFill/>
        </p:spPr>
        <p:txBody>
          <a:bodyPr wrap="square" rtlCol="0">
            <a:spAutoFit/>
          </a:bodyPr>
          <a:lstStyle/>
          <a:p>
            <a:pPr>
              <a:lnSpc>
                <a:spcPct val="120000"/>
              </a:lnSpc>
            </a:pPr>
            <a:r>
              <a:rPr lang="en-US" altLang="zh-CN" sz="2800" b="1" dirty="0"/>
              <a:t>2. </a:t>
            </a:r>
            <a:r>
              <a:rPr lang="zh-CN" altLang="en-US" sz="2800" b="1" dirty="0"/>
              <a:t>社交网络影响下的“归属感”需求</a:t>
            </a:r>
            <a:endParaRPr lang="en-US" altLang="zh-CN" sz="2800" b="1" dirty="0"/>
          </a:p>
          <a:p>
            <a:pPr>
              <a:lnSpc>
                <a:spcPct val="120000"/>
              </a:lnSpc>
            </a:pPr>
            <a:r>
              <a:rPr lang="zh-CN" altLang="en-US" sz="2000" dirty="0"/>
              <a:t>       人们对自己的认识，会大比例地参照别人的评价，微博、微信等社交平台是社会之上的社会，在这个垂直空间，参与者以时间先后排队，兴奋而不安地呈上他们的内容，迎接彼此之间最挑剔的窥伺。在所有人都广泛参与进入的一个活动场域里，这其中就蕴含了相当程度的裹挟和影响的意味，这时“不合群”或“静默”的人就成为了相对而言的“异类”。在这一弥漫全网的失控与迷茫氛围中，青年集体不安情绪裹挟，本身就迫切需要精神力量的来源，让自己在面对被放大后的不安时，有更多的掌控感，而转发杨超越的这种现象的出现也同时契合了这份心理渴求。</a:t>
            </a:r>
          </a:p>
        </p:txBody>
      </p:sp>
      <p:sp>
        <p:nvSpPr>
          <p:cNvPr id="11" name="标题 1">
            <a:extLst>
              <a:ext uri="{FF2B5EF4-FFF2-40B4-BE49-F238E27FC236}">
                <a16:creationId xmlns:a16="http://schemas.microsoft.com/office/drawing/2014/main" id="{6C0A6EF3-F2ED-47CB-B0C2-39A75D6EFA68}"/>
              </a:ext>
            </a:extLst>
          </p:cNvPr>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rPr>
              <a:t>现代人的生活状况</a:t>
            </a:r>
          </a:p>
        </p:txBody>
      </p:sp>
      <p:sp>
        <p:nvSpPr>
          <p:cNvPr id="13" name="矩形 12">
            <a:extLst>
              <a:ext uri="{FF2B5EF4-FFF2-40B4-BE49-F238E27FC236}">
                <a16:creationId xmlns:a16="http://schemas.microsoft.com/office/drawing/2014/main" id="{9FC40951-8777-4305-BE79-5CBEFD3228C8}"/>
              </a:ext>
            </a:extLst>
          </p:cNvPr>
          <p:cNvSpPr/>
          <p:nvPr/>
        </p:nvSpPr>
        <p:spPr>
          <a:xfrm>
            <a:off x="867764" y="5190144"/>
            <a:ext cx="5618475" cy="545206"/>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8">
            <a:extLst>
              <a:ext uri="{FF2B5EF4-FFF2-40B4-BE49-F238E27FC236}">
                <a16:creationId xmlns:a16="http://schemas.microsoft.com/office/drawing/2014/main" id="{72C135BE-5C3D-4295-8B66-C0DA98765567}"/>
              </a:ext>
            </a:extLst>
          </p:cNvPr>
          <p:cNvSpPr txBox="1"/>
          <p:nvPr/>
        </p:nvSpPr>
        <p:spPr>
          <a:xfrm>
            <a:off x="833153" y="5231914"/>
            <a:ext cx="3981451" cy="461665"/>
          </a:xfrm>
          <a:prstGeom prst="rect">
            <a:avLst/>
          </a:prstGeom>
          <a:noFill/>
        </p:spPr>
        <p:txBody>
          <a:bodyPr wrap="square" rtlCol="0">
            <a:spAutoFit/>
          </a:bodyPr>
          <a:lstStyle/>
          <a:p>
            <a:r>
              <a:rPr lang="zh-CN" altLang="en-US" sz="2400" b="1" dirty="0">
                <a:solidFill>
                  <a:schemeClr val="bg1"/>
                </a:solidFill>
              </a:rPr>
              <a:t>跟风和从众</a:t>
            </a:r>
          </a:p>
        </p:txBody>
      </p:sp>
    </p:spTree>
    <p:extLst>
      <p:ext uri="{BB962C8B-B14F-4D97-AF65-F5344CB8AC3E}">
        <p14:creationId xmlns:p14="http://schemas.microsoft.com/office/powerpoint/2010/main" val="197322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60409945-CF4D-417C-957B-E7B98522CAAF}"/>
              </a:ext>
            </a:extLst>
          </p:cNvPr>
          <p:cNvSpPr/>
          <p:nvPr/>
        </p:nvSpPr>
        <p:spPr>
          <a:xfrm>
            <a:off x="827691" y="992698"/>
            <a:ext cx="5618475" cy="545206"/>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rPr>
              <a:t>现代人的生活状况</a:t>
            </a:r>
          </a:p>
        </p:txBody>
      </p:sp>
      <p:cxnSp>
        <p:nvCxnSpPr>
          <p:cNvPr id="6" name="直接连接符 5"/>
          <p:cNvCxnSpPr>
            <a:endCxn id="5"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93080" y="1034468"/>
            <a:ext cx="3981451" cy="461665"/>
          </a:xfrm>
          <a:prstGeom prst="rect">
            <a:avLst/>
          </a:prstGeom>
          <a:noFill/>
        </p:spPr>
        <p:txBody>
          <a:bodyPr wrap="square" rtlCol="0">
            <a:spAutoFit/>
          </a:bodyPr>
          <a:lstStyle/>
          <a:p>
            <a:r>
              <a:rPr lang="zh-CN" altLang="en-US" sz="2400" b="1" dirty="0">
                <a:solidFill>
                  <a:schemeClr val="bg1"/>
                </a:solidFill>
              </a:rPr>
              <a:t>跟风和从众</a:t>
            </a:r>
          </a:p>
        </p:txBody>
      </p:sp>
      <p:sp>
        <p:nvSpPr>
          <p:cNvPr id="12" name="矩形 11"/>
          <p:cNvSpPr/>
          <p:nvPr/>
        </p:nvSpPr>
        <p:spPr>
          <a:xfrm>
            <a:off x="2490441" y="1695576"/>
            <a:ext cx="6194739" cy="1689052"/>
          </a:xfrm>
          <a:prstGeom prst="rect">
            <a:avLst/>
          </a:prstGeom>
        </p:spPr>
        <p:txBody>
          <a:bodyPr wrap="square">
            <a:spAutoFit/>
          </a:bodyPr>
          <a:lstStyle/>
          <a:p>
            <a:pPr>
              <a:lnSpc>
                <a:spcPct val="150000"/>
              </a:lnSpc>
            </a:pPr>
            <a:r>
              <a:rPr lang="zh-CN" altLang="en-US" sz="2400" dirty="0"/>
              <a:t>跟风：广义讲是学习、跟随一种风尚或潮流。是中性词。狭义讲，是一味盲目的跟潮流，不管是否切合实际。是贬义词。</a:t>
            </a:r>
            <a:endParaRPr lang="en-US" altLang="zh-CN" sz="2200" b="1" dirty="0">
              <a:solidFill>
                <a:srgbClr val="C00000"/>
              </a:solidFill>
            </a:endParaRPr>
          </a:p>
        </p:txBody>
      </p:sp>
      <p:cxnSp>
        <p:nvCxnSpPr>
          <p:cNvPr id="11" name="直接连接符 10"/>
          <p:cNvCxnSpPr/>
          <p:nvPr/>
        </p:nvCxnSpPr>
        <p:spPr>
          <a:xfrm flipV="1">
            <a:off x="580680" y="3646395"/>
            <a:ext cx="7920000" cy="0"/>
          </a:xfrm>
          <a:prstGeom prst="line">
            <a:avLst/>
          </a:prstGeom>
          <a:ln w="22225">
            <a:solidFill>
              <a:srgbClr val="5482A3"/>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94331" y="2105327"/>
            <a:ext cx="1808475" cy="8959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KSO_Shape"/>
          <p:cNvSpPr>
            <a:spLocks/>
          </p:cNvSpPr>
          <p:nvPr/>
        </p:nvSpPr>
        <p:spPr bwMode="auto">
          <a:xfrm>
            <a:off x="793080" y="2271644"/>
            <a:ext cx="1396050" cy="561320"/>
          </a:xfrm>
          <a:custGeom>
            <a:avLst/>
            <a:gdLst>
              <a:gd name="T0" fmla="*/ 1064190 w 4529137"/>
              <a:gd name="T1" fmla="*/ 757398 h 2211388"/>
              <a:gd name="T2" fmla="*/ 1187209 w 4529137"/>
              <a:gd name="T3" fmla="*/ 776390 h 2211388"/>
              <a:gd name="T4" fmla="*/ 765205 w 4529137"/>
              <a:gd name="T5" fmla="*/ 645019 h 2211388"/>
              <a:gd name="T6" fmla="*/ 846226 w 4529137"/>
              <a:gd name="T7" fmla="*/ 630930 h 2211388"/>
              <a:gd name="T8" fmla="*/ 387846 w 4529137"/>
              <a:gd name="T9" fmla="*/ 603839 h 2211388"/>
              <a:gd name="T10" fmla="*/ 382406 w 4529137"/>
              <a:gd name="T11" fmla="*/ 667180 h 2211388"/>
              <a:gd name="T12" fmla="*/ 881438 w 4529137"/>
              <a:gd name="T13" fmla="*/ 621868 h 2211388"/>
              <a:gd name="T14" fmla="*/ 1532434 w 4529137"/>
              <a:gd name="T15" fmla="*/ 564369 h 2211388"/>
              <a:gd name="T16" fmla="*/ 1644899 w 4529137"/>
              <a:gd name="T17" fmla="*/ 617514 h 2211388"/>
              <a:gd name="T18" fmla="*/ 325527 w 4529137"/>
              <a:gd name="T19" fmla="*/ 469049 h 2211388"/>
              <a:gd name="T20" fmla="*/ 1244776 w 4529137"/>
              <a:gd name="T21" fmla="*/ 814170 h 2211388"/>
              <a:gd name="T22" fmla="*/ 1365484 w 4529137"/>
              <a:gd name="T23" fmla="*/ 855916 h 2211388"/>
              <a:gd name="T24" fmla="*/ 1388802 w 4529137"/>
              <a:gd name="T25" fmla="*/ 514277 h 2211388"/>
              <a:gd name="T26" fmla="*/ 1151764 w 4529137"/>
              <a:gd name="T27" fmla="*/ 319165 h 2211388"/>
              <a:gd name="T28" fmla="*/ 230379 w 4529137"/>
              <a:gd name="T29" fmla="*/ 121531 h 2211388"/>
              <a:gd name="T30" fmla="*/ 367041 w 4529137"/>
              <a:gd name="T31" fmla="*/ 120005 h 2211388"/>
              <a:gd name="T32" fmla="*/ 307681 w 4529137"/>
              <a:gd name="T33" fmla="*/ 196224 h 2211388"/>
              <a:gd name="T34" fmla="*/ 590835 w 4529137"/>
              <a:gd name="T35" fmla="*/ 219119 h 2211388"/>
              <a:gd name="T36" fmla="*/ 744597 w 4529137"/>
              <a:gd name="T37" fmla="*/ 110468 h 2211388"/>
              <a:gd name="T38" fmla="*/ 854718 w 4529137"/>
              <a:gd name="T39" fmla="*/ 45410 h 2211388"/>
              <a:gd name="T40" fmla="*/ 864547 w 4529137"/>
              <a:gd name="T41" fmla="*/ 162743 h 2211388"/>
              <a:gd name="T42" fmla="*/ 819506 w 4529137"/>
              <a:gd name="T43" fmla="*/ 296293 h 2211388"/>
              <a:gd name="T44" fmla="*/ 957126 w 4529137"/>
              <a:gd name="T45" fmla="*/ 262494 h 2211388"/>
              <a:gd name="T46" fmla="*/ 1072739 w 4529137"/>
              <a:gd name="T47" fmla="*/ 45506 h 2211388"/>
              <a:gd name="T48" fmla="*/ 1121920 w 4529137"/>
              <a:gd name="T49" fmla="*/ 183711 h 2211388"/>
              <a:gd name="T50" fmla="*/ 1461047 w 4529137"/>
              <a:gd name="T51" fmla="*/ 304654 h 2211388"/>
              <a:gd name="T52" fmla="*/ 1490593 w 4529137"/>
              <a:gd name="T53" fmla="*/ 143215 h 2211388"/>
              <a:gd name="T54" fmla="*/ 1494024 w 4529137"/>
              <a:gd name="T55" fmla="*/ 29482 h 2211388"/>
              <a:gd name="T56" fmla="*/ 1684644 w 4529137"/>
              <a:gd name="T57" fmla="*/ 141879 h 2211388"/>
              <a:gd name="T58" fmla="*/ 1883841 w 4529137"/>
              <a:gd name="T59" fmla="*/ 298643 h 2211388"/>
              <a:gd name="T60" fmla="*/ 1760510 w 4529137"/>
              <a:gd name="T61" fmla="*/ 582497 h 2211388"/>
              <a:gd name="T62" fmla="*/ 1856868 w 4529137"/>
              <a:gd name="T63" fmla="*/ 814543 h 2211388"/>
              <a:gd name="T64" fmla="*/ 1823605 w 4529137"/>
              <a:gd name="T65" fmla="*/ 844025 h 2211388"/>
              <a:gd name="T66" fmla="*/ 1767468 w 4529137"/>
              <a:gd name="T67" fmla="*/ 853662 h 2211388"/>
              <a:gd name="T68" fmla="*/ 1718860 w 4529137"/>
              <a:gd name="T69" fmla="*/ 807196 h 2211388"/>
              <a:gd name="T70" fmla="*/ 1653763 w 4529137"/>
              <a:gd name="T71" fmla="*/ 769030 h 2211388"/>
              <a:gd name="T72" fmla="*/ 1523379 w 4529137"/>
              <a:gd name="T73" fmla="*/ 884671 h 2211388"/>
              <a:gd name="T74" fmla="*/ 1341340 w 4529137"/>
              <a:gd name="T75" fmla="*/ 900420 h 2211388"/>
              <a:gd name="T76" fmla="*/ 1225396 w 4529137"/>
              <a:gd name="T77" fmla="*/ 877803 h 2211388"/>
              <a:gd name="T78" fmla="*/ 1165636 w 4529137"/>
              <a:gd name="T79" fmla="*/ 824440 h 2211388"/>
              <a:gd name="T80" fmla="*/ 1119000 w 4529137"/>
              <a:gd name="T81" fmla="*/ 868727 h 2211388"/>
              <a:gd name="T82" fmla="*/ 1053055 w 4529137"/>
              <a:gd name="T83" fmla="*/ 778539 h 2211388"/>
              <a:gd name="T84" fmla="*/ 971434 w 4529137"/>
              <a:gd name="T85" fmla="*/ 798599 h 2211388"/>
              <a:gd name="T86" fmla="*/ 942891 w 4529137"/>
              <a:gd name="T87" fmla="*/ 822182 h 2211388"/>
              <a:gd name="T88" fmla="*/ 934399 w 4529137"/>
              <a:gd name="T89" fmla="*/ 893355 h 2211388"/>
              <a:gd name="T90" fmla="*/ 863020 w 4529137"/>
              <a:gd name="T91" fmla="*/ 879714 h 2211388"/>
              <a:gd name="T92" fmla="*/ 821987 w 4529137"/>
              <a:gd name="T93" fmla="*/ 833830 h 2211388"/>
              <a:gd name="T94" fmla="*/ 649743 w 4529137"/>
              <a:gd name="T95" fmla="*/ 865214 h 2211388"/>
              <a:gd name="T96" fmla="*/ 658618 w 4529137"/>
              <a:gd name="T97" fmla="*/ 834212 h 2211388"/>
              <a:gd name="T98" fmla="*/ 610428 w 4529137"/>
              <a:gd name="T99" fmla="*/ 861589 h 2211388"/>
              <a:gd name="T100" fmla="*/ 608329 w 4529137"/>
              <a:gd name="T101" fmla="*/ 585046 h 2211388"/>
              <a:gd name="T102" fmla="*/ 514143 w 4529137"/>
              <a:gd name="T103" fmla="*/ 436138 h 2211388"/>
              <a:gd name="T104" fmla="*/ 393668 w 4529137"/>
              <a:gd name="T105" fmla="*/ 501005 h 2211388"/>
              <a:gd name="T106" fmla="*/ 431937 w 4529137"/>
              <a:gd name="T107" fmla="*/ 829635 h 2211388"/>
              <a:gd name="T108" fmla="*/ 369141 w 4529137"/>
              <a:gd name="T109" fmla="*/ 921594 h 2211388"/>
              <a:gd name="T110" fmla="*/ 304150 w 4529137"/>
              <a:gd name="T111" fmla="*/ 839652 h 2211388"/>
              <a:gd name="T112" fmla="*/ 147351 w 4529137"/>
              <a:gd name="T113" fmla="*/ 897841 h 2211388"/>
              <a:gd name="T114" fmla="*/ 205280 w 4529137"/>
              <a:gd name="T115" fmla="*/ 817043 h 2211388"/>
              <a:gd name="T116" fmla="*/ 98870 w 4529137"/>
              <a:gd name="T117" fmla="*/ 887253 h 2211388"/>
              <a:gd name="T118" fmla="*/ 88850 w 4529137"/>
              <a:gd name="T119" fmla="*/ 567876 h 2211388"/>
              <a:gd name="T120" fmla="*/ 157849 w 4529137"/>
              <a:gd name="T121" fmla="*/ 320140 h 2211388"/>
              <a:gd name="T122" fmla="*/ 161475 w 4529137"/>
              <a:gd name="T123" fmla="*/ 264621 h 2211388"/>
              <a:gd name="T124" fmla="*/ 218736 w 4529137"/>
              <a:gd name="T125" fmla="*/ 98541 h 221138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9137" h="2211388">
                <a:moveTo>
                  <a:pt x="738772" y="1925441"/>
                </a:moveTo>
                <a:lnTo>
                  <a:pt x="736503" y="1925667"/>
                </a:lnTo>
                <a:lnTo>
                  <a:pt x="734688" y="1926121"/>
                </a:lnTo>
                <a:lnTo>
                  <a:pt x="733100" y="1926801"/>
                </a:lnTo>
                <a:lnTo>
                  <a:pt x="732192" y="1927482"/>
                </a:lnTo>
                <a:lnTo>
                  <a:pt x="731512" y="1928162"/>
                </a:lnTo>
                <a:lnTo>
                  <a:pt x="731285" y="1928842"/>
                </a:lnTo>
                <a:lnTo>
                  <a:pt x="731285" y="1929749"/>
                </a:lnTo>
                <a:lnTo>
                  <a:pt x="731512" y="1930656"/>
                </a:lnTo>
                <a:lnTo>
                  <a:pt x="731965" y="1932017"/>
                </a:lnTo>
                <a:lnTo>
                  <a:pt x="732873" y="1932924"/>
                </a:lnTo>
                <a:lnTo>
                  <a:pt x="734234" y="1934058"/>
                </a:lnTo>
                <a:lnTo>
                  <a:pt x="739226" y="1937686"/>
                </a:lnTo>
                <a:lnTo>
                  <a:pt x="736276" y="1938139"/>
                </a:lnTo>
                <a:lnTo>
                  <a:pt x="734008" y="1938593"/>
                </a:lnTo>
                <a:lnTo>
                  <a:pt x="732192" y="1939500"/>
                </a:lnTo>
                <a:lnTo>
                  <a:pt x="731739" y="1940180"/>
                </a:lnTo>
                <a:lnTo>
                  <a:pt x="731512" y="1940634"/>
                </a:lnTo>
                <a:lnTo>
                  <a:pt x="731285" y="1941087"/>
                </a:lnTo>
                <a:lnTo>
                  <a:pt x="731285" y="1941768"/>
                </a:lnTo>
                <a:lnTo>
                  <a:pt x="731512" y="1943355"/>
                </a:lnTo>
                <a:lnTo>
                  <a:pt x="732419" y="1944715"/>
                </a:lnTo>
                <a:lnTo>
                  <a:pt x="734234" y="1946303"/>
                </a:lnTo>
                <a:lnTo>
                  <a:pt x="746260" y="1955147"/>
                </a:lnTo>
                <a:lnTo>
                  <a:pt x="767588" y="1971020"/>
                </a:lnTo>
                <a:lnTo>
                  <a:pt x="779840" y="1980544"/>
                </a:lnTo>
                <a:lnTo>
                  <a:pt x="792547" y="1990748"/>
                </a:lnTo>
                <a:lnTo>
                  <a:pt x="804572" y="2000953"/>
                </a:lnTo>
                <a:lnTo>
                  <a:pt x="810698" y="2006168"/>
                </a:lnTo>
                <a:lnTo>
                  <a:pt x="815917" y="2010930"/>
                </a:lnTo>
                <a:lnTo>
                  <a:pt x="821135" y="2015919"/>
                </a:lnTo>
                <a:lnTo>
                  <a:pt x="825446" y="2020908"/>
                </a:lnTo>
                <a:lnTo>
                  <a:pt x="829984" y="2025670"/>
                </a:lnTo>
                <a:lnTo>
                  <a:pt x="833842" y="2030658"/>
                </a:lnTo>
                <a:lnTo>
                  <a:pt x="837472" y="2035420"/>
                </a:lnTo>
                <a:lnTo>
                  <a:pt x="840875" y="2039956"/>
                </a:lnTo>
                <a:lnTo>
                  <a:pt x="846321" y="2048573"/>
                </a:lnTo>
                <a:lnTo>
                  <a:pt x="850632" y="2055602"/>
                </a:lnTo>
                <a:lnTo>
                  <a:pt x="853582" y="2061271"/>
                </a:lnTo>
                <a:lnTo>
                  <a:pt x="856077" y="2066260"/>
                </a:lnTo>
                <a:lnTo>
                  <a:pt x="856758" y="2054922"/>
                </a:lnTo>
                <a:lnTo>
                  <a:pt x="857212" y="2045398"/>
                </a:lnTo>
                <a:lnTo>
                  <a:pt x="857439" y="2038595"/>
                </a:lnTo>
                <a:lnTo>
                  <a:pt x="857439" y="2035874"/>
                </a:lnTo>
                <a:lnTo>
                  <a:pt x="857212" y="2032019"/>
                </a:lnTo>
                <a:lnTo>
                  <a:pt x="857439" y="2026350"/>
                </a:lnTo>
                <a:lnTo>
                  <a:pt x="857439" y="2020227"/>
                </a:lnTo>
                <a:lnTo>
                  <a:pt x="856985" y="2016372"/>
                </a:lnTo>
                <a:lnTo>
                  <a:pt x="856304" y="2012291"/>
                </a:lnTo>
                <a:lnTo>
                  <a:pt x="855170" y="2007755"/>
                </a:lnTo>
                <a:lnTo>
                  <a:pt x="854489" y="2005488"/>
                </a:lnTo>
                <a:lnTo>
                  <a:pt x="853582" y="2003674"/>
                </a:lnTo>
                <a:lnTo>
                  <a:pt x="852447" y="2001406"/>
                </a:lnTo>
                <a:lnTo>
                  <a:pt x="851313" y="1999365"/>
                </a:lnTo>
                <a:lnTo>
                  <a:pt x="849724" y="1997324"/>
                </a:lnTo>
                <a:lnTo>
                  <a:pt x="848363" y="1995737"/>
                </a:lnTo>
                <a:lnTo>
                  <a:pt x="846548" y="1993696"/>
                </a:lnTo>
                <a:lnTo>
                  <a:pt x="845186" y="1991429"/>
                </a:lnTo>
                <a:lnTo>
                  <a:pt x="843598" y="1988934"/>
                </a:lnTo>
                <a:lnTo>
                  <a:pt x="842010" y="1986213"/>
                </a:lnTo>
                <a:lnTo>
                  <a:pt x="840875" y="1983265"/>
                </a:lnTo>
                <a:lnTo>
                  <a:pt x="839741" y="1980317"/>
                </a:lnTo>
                <a:lnTo>
                  <a:pt x="837699" y="1973741"/>
                </a:lnTo>
                <a:lnTo>
                  <a:pt x="835884" y="1967392"/>
                </a:lnTo>
                <a:lnTo>
                  <a:pt x="834749" y="1961269"/>
                </a:lnTo>
                <a:lnTo>
                  <a:pt x="833615" y="1955373"/>
                </a:lnTo>
                <a:lnTo>
                  <a:pt x="832934" y="1951065"/>
                </a:lnTo>
                <a:lnTo>
                  <a:pt x="832253" y="1947210"/>
                </a:lnTo>
                <a:lnTo>
                  <a:pt x="831800" y="1944715"/>
                </a:lnTo>
                <a:lnTo>
                  <a:pt x="830665" y="1942675"/>
                </a:lnTo>
                <a:lnTo>
                  <a:pt x="829531" y="1941087"/>
                </a:lnTo>
                <a:lnTo>
                  <a:pt x="827942" y="1940180"/>
                </a:lnTo>
                <a:lnTo>
                  <a:pt x="826354" y="1939046"/>
                </a:lnTo>
                <a:lnTo>
                  <a:pt x="820455" y="1937232"/>
                </a:lnTo>
                <a:lnTo>
                  <a:pt x="815917" y="1935872"/>
                </a:lnTo>
                <a:lnTo>
                  <a:pt x="809337" y="1934738"/>
                </a:lnTo>
                <a:lnTo>
                  <a:pt x="792093" y="1931563"/>
                </a:lnTo>
                <a:lnTo>
                  <a:pt x="772353" y="1928842"/>
                </a:lnTo>
                <a:lnTo>
                  <a:pt x="754201" y="1926121"/>
                </a:lnTo>
                <a:lnTo>
                  <a:pt x="746941" y="1925441"/>
                </a:lnTo>
                <a:lnTo>
                  <a:pt x="740814" y="1925441"/>
                </a:lnTo>
                <a:lnTo>
                  <a:pt x="738772" y="1925441"/>
                </a:lnTo>
                <a:close/>
                <a:moveTo>
                  <a:pt x="2528301" y="1786853"/>
                </a:moveTo>
                <a:lnTo>
                  <a:pt x="2526491" y="1787306"/>
                </a:lnTo>
                <a:lnTo>
                  <a:pt x="2524907" y="1787532"/>
                </a:lnTo>
                <a:lnTo>
                  <a:pt x="2523776" y="1787985"/>
                </a:lnTo>
                <a:lnTo>
                  <a:pt x="2522871" y="1788890"/>
                </a:lnTo>
                <a:lnTo>
                  <a:pt x="2522192" y="1789570"/>
                </a:lnTo>
                <a:lnTo>
                  <a:pt x="2521966" y="1790022"/>
                </a:lnTo>
                <a:lnTo>
                  <a:pt x="2521966" y="1790701"/>
                </a:lnTo>
                <a:lnTo>
                  <a:pt x="2521966" y="1792060"/>
                </a:lnTo>
                <a:lnTo>
                  <a:pt x="2522418" y="1792965"/>
                </a:lnTo>
                <a:lnTo>
                  <a:pt x="2522645" y="1793418"/>
                </a:lnTo>
                <a:lnTo>
                  <a:pt x="2530111" y="1800436"/>
                </a:lnTo>
                <a:lnTo>
                  <a:pt x="2542329" y="1811528"/>
                </a:lnTo>
                <a:lnTo>
                  <a:pt x="2562239" y="1829864"/>
                </a:lnTo>
                <a:lnTo>
                  <a:pt x="2565181" y="1832581"/>
                </a:lnTo>
                <a:lnTo>
                  <a:pt x="2568122" y="1835524"/>
                </a:lnTo>
                <a:lnTo>
                  <a:pt x="2573778" y="1842089"/>
                </a:lnTo>
                <a:lnTo>
                  <a:pt x="2579661" y="1848653"/>
                </a:lnTo>
                <a:lnTo>
                  <a:pt x="2584865" y="1855897"/>
                </a:lnTo>
                <a:lnTo>
                  <a:pt x="2589616" y="1863368"/>
                </a:lnTo>
                <a:lnTo>
                  <a:pt x="2594368" y="1870838"/>
                </a:lnTo>
                <a:lnTo>
                  <a:pt x="2598893" y="1878082"/>
                </a:lnTo>
                <a:lnTo>
                  <a:pt x="2602739" y="1885553"/>
                </a:lnTo>
                <a:lnTo>
                  <a:pt x="2606585" y="1892797"/>
                </a:lnTo>
                <a:lnTo>
                  <a:pt x="2609850" y="1899547"/>
                </a:lnTo>
                <a:lnTo>
                  <a:pt x="2610304" y="1897617"/>
                </a:lnTo>
                <a:lnTo>
                  <a:pt x="2613025" y="1888313"/>
                </a:lnTo>
                <a:lnTo>
                  <a:pt x="2616427" y="1877648"/>
                </a:lnTo>
                <a:lnTo>
                  <a:pt x="2620282" y="1866757"/>
                </a:lnTo>
                <a:lnTo>
                  <a:pt x="2623457" y="1856092"/>
                </a:lnTo>
                <a:lnTo>
                  <a:pt x="2624818" y="1851100"/>
                </a:lnTo>
                <a:lnTo>
                  <a:pt x="2626179" y="1846334"/>
                </a:lnTo>
                <a:lnTo>
                  <a:pt x="2627086" y="1842023"/>
                </a:lnTo>
                <a:lnTo>
                  <a:pt x="2627539" y="1837939"/>
                </a:lnTo>
                <a:lnTo>
                  <a:pt x="2627993" y="1833854"/>
                </a:lnTo>
                <a:lnTo>
                  <a:pt x="2627993" y="1828635"/>
                </a:lnTo>
                <a:lnTo>
                  <a:pt x="2627539" y="1822282"/>
                </a:lnTo>
                <a:lnTo>
                  <a:pt x="2627086" y="1815474"/>
                </a:lnTo>
                <a:lnTo>
                  <a:pt x="2626449" y="1806813"/>
                </a:lnTo>
                <a:lnTo>
                  <a:pt x="2619482" y="1804737"/>
                </a:lnTo>
                <a:lnTo>
                  <a:pt x="2608848" y="1802020"/>
                </a:lnTo>
                <a:lnTo>
                  <a:pt x="2598440" y="1799304"/>
                </a:lnTo>
                <a:lnTo>
                  <a:pt x="2588485" y="1796814"/>
                </a:lnTo>
                <a:lnTo>
                  <a:pt x="2578756" y="1794550"/>
                </a:lnTo>
                <a:lnTo>
                  <a:pt x="2561334" y="1791154"/>
                </a:lnTo>
                <a:lnTo>
                  <a:pt x="2547080" y="1788664"/>
                </a:lnTo>
                <a:lnTo>
                  <a:pt x="2537351" y="1787079"/>
                </a:lnTo>
                <a:lnTo>
                  <a:pt x="2533505" y="1786853"/>
                </a:lnTo>
                <a:lnTo>
                  <a:pt x="2530790" y="1786853"/>
                </a:lnTo>
                <a:lnTo>
                  <a:pt x="2528301" y="1786853"/>
                </a:lnTo>
                <a:close/>
                <a:moveTo>
                  <a:pt x="3577420" y="1765942"/>
                </a:moveTo>
                <a:lnTo>
                  <a:pt x="3577420" y="1850996"/>
                </a:lnTo>
                <a:lnTo>
                  <a:pt x="3622513" y="1808583"/>
                </a:lnTo>
                <a:lnTo>
                  <a:pt x="3622513" y="1765942"/>
                </a:lnTo>
                <a:lnTo>
                  <a:pt x="3577420" y="1765942"/>
                </a:lnTo>
                <a:close/>
                <a:moveTo>
                  <a:pt x="2758391" y="1666549"/>
                </a:moveTo>
                <a:lnTo>
                  <a:pt x="2757714" y="1671384"/>
                </a:lnTo>
                <a:lnTo>
                  <a:pt x="2756807" y="1681595"/>
                </a:lnTo>
                <a:lnTo>
                  <a:pt x="2756127" y="1689764"/>
                </a:lnTo>
                <a:lnTo>
                  <a:pt x="2755673" y="1700883"/>
                </a:lnTo>
                <a:lnTo>
                  <a:pt x="2755446" y="1705421"/>
                </a:lnTo>
                <a:lnTo>
                  <a:pt x="2754766" y="1709505"/>
                </a:lnTo>
                <a:lnTo>
                  <a:pt x="2754312" y="1712682"/>
                </a:lnTo>
                <a:lnTo>
                  <a:pt x="2753632" y="1715178"/>
                </a:lnTo>
                <a:lnTo>
                  <a:pt x="2752725" y="1717447"/>
                </a:lnTo>
                <a:lnTo>
                  <a:pt x="2751364" y="1719036"/>
                </a:lnTo>
                <a:lnTo>
                  <a:pt x="2749777" y="1720170"/>
                </a:lnTo>
                <a:lnTo>
                  <a:pt x="2747962" y="1721078"/>
                </a:lnTo>
                <a:lnTo>
                  <a:pt x="2745695" y="1721532"/>
                </a:lnTo>
                <a:lnTo>
                  <a:pt x="2743200" y="1721532"/>
                </a:lnTo>
                <a:lnTo>
                  <a:pt x="2740025" y="1721532"/>
                </a:lnTo>
                <a:lnTo>
                  <a:pt x="2736170" y="1721305"/>
                </a:lnTo>
                <a:lnTo>
                  <a:pt x="2727325" y="1720397"/>
                </a:lnTo>
                <a:lnTo>
                  <a:pt x="2723016" y="1720170"/>
                </a:lnTo>
                <a:lnTo>
                  <a:pt x="2721429" y="1720397"/>
                </a:lnTo>
                <a:lnTo>
                  <a:pt x="2719614" y="1720624"/>
                </a:lnTo>
                <a:lnTo>
                  <a:pt x="2718480" y="1721078"/>
                </a:lnTo>
                <a:lnTo>
                  <a:pt x="2716893" y="1721759"/>
                </a:lnTo>
                <a:lnTo>
                  <a:pt x="2715986" y="1722893"/>
                </a:lnTo>
                <a:lnTo>
                  <a:pt x="2714852" y="1724028"/>
                </a:lnTo>
                <a:lnTo>
                  <a:pt x="2714171" y="1725616"/>
                </a:lnTo>
                <a:lnTo>
                  <a:pt x="2713718" y="1727432"/>
                </a:lnTo>
                <a:lnTo>
                  <a:pt x="2713264" y="1729474"/>
                </a:lnTo>
                <a:lnTo>
                  <a:pt x="2712584" y="1732197"/>
                </a:lnTo>
                <a:lnTo>
                  <a:pt x="2712584" y="1735147"/>
                </a:lnTo>
                <a:lnTo>
                  <a:pt x="2712357" y="1738550"/>
                </a:lnTo>
                <a:lnTo>
                  <a:pt x="2713038" y="1746719"/>
                </a:lnTo>
                <a:lnTo>
                  <a:pt x="2713491" y="1752619"/>
                </a:lnTo>
                <a:lnTo>
                  <a:pt x="2714398" y="1761242"/>
                </a:lnTo>
                <a:lnTo>
                  <a:pt x="2717800" y="1785522"/>
                </a:lnTo>
                <a:lnTo>
                  <a:pt x="2721847" y="1810371"/>
                </a:lnTo>
                <a:lnTo>
                  <a:pt x="2724239" y="1811528"/>
                </a:lnTo>
                <a:lnTo>
                  <a:pt x="2737361" y="1818319"/>
                </a:lnTo>
                <a:lnTo>
                  <a:pt x="2750032" y="1825110"/>
                </a:lnTo>
                <a:lnTo>
                  <a:pt x="2761797" y="1832128"/>
                </a:lnTo>
                <a:lnTo>
                  <a:pt x="2773110" y="1838919"/>
                </a:lnTo>
                <a:lnTo>
                  <a:pt x="2783518" y="1845258"/>
                </a:lnTo>
                <a:lnTo>
                  <a:pt x="2801166" y="1856803"/>
                </a:lnTo>
                <a:lnTo>
                  <a:pt x="2822434" y="1871291"/>
                </a:lnTo>
                <a:lnTo>
                  <a:pt x="2823191" y="1871781"/>
                </a:lnTo>
                <a:lnTo>
                  <a:pt x="2823497" y="1868261"/>
                </a:lnTo>
                <a:lnTo>
                  <a:pt x="2823724" y="1863499"/>
                </a:lnTo>
                <a:lnTo>
                  <a:pt x="2823951" y="1858963"/>
                </a:lnTo>
                <a:lnTo>
                  <a:pt x="2823951" y="1854881"/>
                </a:lnTo>
                <a:lnTo>
                  <a:pt x="2823497" y="1850799"/>
                </a:lnTo>
                <a:lnTo>
                  <a:pt x="2822589" y="1845583"/>
                </a:lnTo>
                <a:lnTo>
                  <a:pt x="2821000" y="1839686"/>
                </a:lnTo>
                <a:lnTo>
                  <a:pt x="2819638" y="1832883"/>
                </a:lnTo>
                <a:lnTo>
                  <a:pt x="2815553" y="1817915"/>
                </a:lnTo>
                <a:lnTo>
                  <a:pt x="2811240" y="1802493"/>
                </a:lnTo>
                <a:lnTo>
                  <a:pt x="2802388" y="1773918"/>
                </a:lnTo>
                <a:lnTo>
                  <a:pt x="2799438" y="1763486"/>
                </a:lnTo>
                <a:lnTo>
                  <a:pt x="2798076" y="1757817"/>
                </a:lnTo>
                <a:lnTo>
                  <a:pt x="2796941" y="1752147"/>
                </a:lnTo>
                <a:lnTo>
                  <a:pt x="2796487" y="1749426"/>
                </a:lnTo>
                <a:lnTo>
                  <a:pt x="2796033" y="1747158"/>
                </a:lnTo>
                <a:lnTo>
                  <a:pt x="2795125" y="1745343"/>
                </a:lnTo>
                <a:lnTo>
                  <a:pt x="2794444" y="1744436"/>
                </a:lnTo>
                <a:lnTo>
                  <a:pt x="2793763" y="1743756"/>
                </a:lnTo>
                <a:lnTo>
                  <a:pt x="2793082" y="1743076"/>
                </a:lnTo>
                <a:lnTo>
                  <a:pt x="2791948" y="1742622"/>
                </a:lnTo>
                <a:lnTo>
                  <a:pt x="2790813" y="1742168"/>
                </a:lnTo>
                <a:lnTo>
                  <a:pt x="2789678" y="1741942"/>
                </a:lnTo>
                <a:lnTo>
                  <a:pt x="2788770" y="1741715"/>
                </a:lnTo>
                <a:lnTo>
                  <a:pt x="2787862" y="1740808"/>
                </a:lnTo>
                <a:lnTo>
                  <a:pt x="2786727" y="1739674"/>
                </a:lnTo>
                <a:lnTo>
                  <a:pt x="2785819" y="1738086"/>
                </a:lnTo>
                <a:lnTo>
                  <a:pt x="2783549" y="1734231"/>
                </a:lnTo>
                <a:lnTo>
                  <a:pt x="2781053" y="1729015"/>
                </a:lnTo>
                <a:lnTo>
                  <a:pt x="2778329" y="1723118"/>
                </a:lnTo>
                <a:lnTo>
                  <a:pt x="2775378" y="1716315"/>
                </a:lnTo>
                <a:lnTo>
                  <a:pt x="2769704" y="1700893"/>
                </a:lnTo>
                <a:lnTo>
                  <a:pt x="2764257" y="1685018"/>
                </a:lnTo>
                <a:lnTo>
                  <a:pt x="2759263" y="1669597"/>
                </a:lnTo>
                <a:lnTo>
                  <a:pt x="2758391" y="1666549"/>
                </a:lnTo>
                <a:close/>
                <a:moveTo>
                  <a:pt x="1839474" y="1648604"/>
                </a:moveTo>
                <a:lnTo>
                  <a:pt x="1837888" y="1850604"/>
                </a:lnTo>
                <a:lnTo>
                  <a:pt x="1871011" y="1853779"/>
                </a:lnTo>
                <a:lnTo>
                  <a:pt x="1899144" y="1856273"/>
                </a:lnTo>
                <a:lnTo>
                  <a:pt x="1922966" y="1858314"/>
                </a:lnTo>
                <a:lnTo>
                  <a:pt x="1931814" y="1859221"/>
                </a:lnTo>
                <a:lnTo>
                  <a:pt x="1942250" y="1860809"/>
                </a:lnTo>
                <a:lnTo>
                  <a:pt x="1955311" y="1862576"/>
                </a:lnTo>
                <a:lnTo>
                  <a:pt x="1941771" y="1860557"/>
                </a:lnTo>
                <a:lnTo>
                  <a:pt x="1931827" y="1859199"/>
                </a:lnTo>
                <a:lnTo>
                  <a:pt x="1923239" y="1858294"/>
                </a:lnTo>
                <a:lnTo>
                  <a:pt x="1899508" y="1856257"/>
                </a:lnTo>
                <a:lnTo>
                  <a:pt x="1871483" y="1853767"/>
                </a:lnTo>
                <a:lnTo>
                  <a:pt x="1838486" y="1850599"/>
                </a:lnTo>
                <a:lnTo>
                  <a:pt x="1840068" y="1648721"/>
                </a:lnTo>
                <a:lnTo>
                  <a:pt x="1839474" y="1648604"/>
                </a:lnTo>
                <a:close/>
                <a:moveTo>
                  <a:pt x="2063841" y="1455563"/>
                </a:moveTo>
                <a:lnTo>
                  <a:pt x="2062721" y="1458761"/>
                </a:lnTo>
                <a:lnTo>
                  <a:pt x="2057276" y="1473501"/>
                </a:lnTo>
                <a:lnTo>
                  <a:pt x="2054100" y="1480984"/>
                </a:lnTo>
                <a:lnTo>
                  <a:pt x="2051150" y="1487787"/>
                </a:lnTo>
                <a:lnTo>
                  <a:pt x="2047974" y="1494590"/>
                </a:lnTo>
                <a:lnTo>
                  <a:pt x="2044571" y="1500485"/>
                </a:lnTo>
                <a:lnTo>
                  <a:pt x="2041395" y="1505701"/>
                </a:lnTo>
                <a:lnTo>
                  <a:pt x="2038218" y="1510236"/>
                </a:lnTo>
                <a:lnTo>
                  <a:pt x="2035269" y="1514091"/>
                </a:lnTo>
                <a:lnTo>
                  <a:pt x="2032093" y="1518399"/>
                </a:lnTo>
                <a:lnTo>
                  <a:pt x="2025967" y="1526563"/>
                </a:lnTo>
                <a:lnTo>
                  <a:pt x="2022791" y="1530418"/>
                </a:lnTo>
                <a:lnTo>
                  <a:pt x="2019388" y="1534500"/>
                </a:lnTo>
                <a:lnTo>
                  <a:pt x="2015531" y="1537901"/>
                </a:lnTo>
                <a:lnTo>
                  <a:pt x="2011674" y="1541302"/>
                </a:lnTo>
                <a:lnTo>
                  <a:pt x="2007136" y="1544477"/>
                </a:lnTo>
                <a:lnTo>
                  <a:pt x="2004868" y="1545611"/>
                </a:lnTo>
                <a:lnTo>
                  <a:pt x="2002599" y="1546745"/>
                </a:lnTo>
                <a:lnTo>
                  <a:pt x="1999650" y="1548105"/>
                </a:lnTo>
                <a:lnTo>
                  <a:pt x="1996927" y="1549012"/>
                </a:lnTo>
                <a:lnTo>
                  <a:pt x="1994204" y="1549919"/>
                </a:lnTo>
                <a:lnTo>
                  <a:pt x="1991255" y="1550600"/>
                </a:lnTo>
                <a:lnTo>
                  <a:pt x="1988079" y="1551053"/>
                </a:lnTo>
                <a:lnTo>
                  <a:pt x="1984676" y="1551280"/>
                </a:lnTo>
                <a:lnTo>
                  <a:pt x="1981046" y="1551507"/>
                </a:lnTo>
                <a:lnTo>
                  <a:pt x="1977416" y="1551507"/>
                </a:lnTo>
                <a:lnTo>
                  <a:pt x="1973786" y="1551507"/>
                </a:lnTo>
                <a:lnTo>
                  <a:pt x="1969475" y="1551053"/>
                </a:lnTo>
                <a:lnTo>
                  <a:pt x="1965391" y="1550600"/>
                </a:lnTo>
                <a:lnTo>
                  <a:pt x="1960854" y="1549919"/>
                </a:lnTo>
                <a:lnTo>
                  <a:pt x="1924100" y="1543116"/>
                </a:lnTo>
                <a:lnTo>
                  <a:pt x="1891203" y="1537447"/>
                </a:lnTo>
                <a:lnTo>
                  <a:pt x="1858533" y="1532232"/>
                </a:lnTo>
                <a:lnTo>
                  <a:pt x="1857399" y="1533139"/>
                </a:lnTo>
                <a:lnTo>
                  <a:pt x="1855811" y="1534046"/>
                </a:lnTo>
                <a:lnTo>
                  <a:pt x="1853996" y="1535180"/>
                </a:lnTo>
                <a:lnTo>
                  <a:pt x="1850819" y="1535860"/>
                </a:lnTo>
                <a:lnTo>
                  <a:pt x="1847189" y="1536767"/>
                </a:lnTo>
                <a:lnTo>
                  <a:pt x="1842879" y="1536994"/>
                </a:lnTo>
                <a:lnTo>
                  <a:pt x="1840610" y="1536994"/>
                </a:lnTo>
                <a:lnTo>
                  <a:pt x="1837888" y="1536767"/>
                </a:lnTo>
                <a:lnTo>
                  <a:pt x="1828359" y="1535180"/>
                </a:lnTo>
                <a:lnTo>
                  <a:pt x="1822687" y="1534046"/>
                </a:lnTo>
                <a:lnTo>
                  <a:pt x="1819737" y="1533139"/>
                </a:lnTo>
                <a:lnTo>
                  <a:pt x="1818603" y="1532685"/>
                </a:lnTo>
                <a:lnTo>
                  <a:pt x="1818603" y="1644252"/>
                </a:lnTo>
                <a:lnTo>
                  <a:pt x="1819275" y="1644383"/>
                </a:lnTo>
                <a:lnTo>
                  <a:pt x="1819275" y="1533297"/>
                </a:lnTo>
                <a:lnTo>
                  <a:pt x="1820405" y="1533750"/>
                </a:lnTo>
                <a:lnTo>
                  <a:pt x="1823343" y="1534655"/>
                </a:lnTo>
                <a:lnTo>
                  <a:pt x="1828993" y="1535787"/>
                </a:lnTo>
                <a:lnTo>
                  <a:pt x="1838486" y="1537371"/>
                </a:lnTo>
                <a:lnTo>
                  <a:pt x="1841198" y="1537597"/>
                </a:lnTo>
                <a:lnTo>
                  <a:pt x="1843458" y="1537597"/>
                </a:lnTo>
                <a:lnTo>
                  <a:pt x="1847752" y="1537371"/>
                </a:lnTo>
                <a:lnTo>
                  <a:pt x="1851368" y="1536466"/>
                </a:lnTo>
                <a:lnTo>
                  <a:pt x="1854532" y="1535787"/>
                </a:lnTo>
                <a:lnTo>
                  <a:pt x="1856340" y="1534655"/>
                </a:lnTo>
                <a:lnTo>
                  <a:pt x="1857922" y="1533750"/>
                </a:lnTo>
                <a:lnTo>
                  <a:pt x="1859052" y="1532845"/>
                </a:lnTo>
                <a:lnTo>
                  <a:pt x="1891597" y="1538050"/>
                </a:lnTo>
                <a:lnTo>
                  <a:pt x="1924369" y="1543708"/>
                </a:lnTo>
                <a:lnTo>
                  <a:pt x="1960982" y="1550498"/>
                </a:lnTo>
                <a:lnTo>
                  <a:pt x="1965502" y="1551177"/>
                </a:lnTo>
                <a:lnTo>
                  <a:pt x="1969570" y="1551629"/>
                </a:lnTo>
                <a:lnTo>
                  <a:pt x="1973864" y="1552082"/>
                </a:lnTo>
                <a:lnTo>
                  <a:pt x="1977480" y="1552082"/>
                </a:lnTo>
                <a:lnTo>
                  <a:pt x="1981097" y="1552082"/>
                </a:lnTo>
                <a:lnTo>
                  <a:pt x="1984713" y="1551856"/>
                </a:lnTo>
                <a:lnTo>
                  <a:pt x="1988103" y="1551629"/>
                </a:lnTo>
                <a:lnTo>
                  <a:pt x="1991267" y="1551177"/>
                </a:lnTo>
                <a:lnTo>
                  <a:pt x="1994205" y="1550498"/>
                </a:lnTo>
                <a:lnTo>
                  <a:pt x="1996917" y="1549592"/>
                </a:lnTo>
                <a:lnTo>
                  <a:pt x="1999629" y="1548687"/>
                </a:lnTo>
                <a:lnTo>
                  <a:pt x="2002567" y="1547329"/>
                </a:lnTo>
                <a:lnTo>
                  <a:pt x="2004827" y="1546198"/>
                </a:lnTo>
                <a:lnTo>
                  <a:pt x="2007087" y="1545066"/>
                </a:lnTo>
                <a:lnTo>
                  <a:pt x="2011608" y="1541897"/>
                </a:lnTo>
                <a:lnTo>
                  <a:pt x="2015450" y="1538503"/>
                </a:lnTo>
                <a:lnTo>
                  <a:pt x="2019292" y="1535108"/>
                </a:lnTo>
                <a:lnTo>
                  <a:pt x="2022682" y="1531034"/>
                </a:lnTo>
                <a:lnTo>
                  <a:pt x="2025846" y="1527187"/>
                </a:lnTo>
                <a:lnTo>
                  <a:pt x="2031948" y="1519039"/>
                </a:lnTo>
                <a:lnTo>
                  <a:pt x="2035112" y="1514739"/>
                </a:lnTo>
                <a:lnTo>
                  <a:pt x="2038050" y="1510892"/>
                </a:lnTo>
                <a:lnTo>
                  <a:pt x="2041215" y="1506365"/>
                </a:lnTo>
                <a:lnTo>
                  <a:pt x="2044379" y="1501160"/>
                </a:lnTo>
                <a:lnTo>
                  <a:pt x="2047769" y="1495275"/>
                </a:lnTo>
                <a:lnTo>
                  <a:pt x="2050933" y="1488486"/>
                </a:lnTo>
                <a:lnTo>
                  <a:pt x="2053871" y="1481696"/>
                </a:lnTo>
                <a:lnTo>
                  <a:pt x="2057035" y="1474228"/>
                </a:lnTo>
                <a:lnTo>
                  <a:pt x="2062459" y="1459517"/>
                </a:lnTo>
                <a:lnTo>
                  <a:pt x="2063841" y="1455563"/>
                </a:lnTo>
                <a:close/>
                <a:moveTo>
                  <a:pt x="886028" y="1447652"/>
                </a:moveTo>
                <a:lnTo>
                  <a:pt x="662308" y="1505476"/>
                </a:lnTo>
                <a:lnTo>
                  <a:pt x="716537" y="1515227"/>
                </a:lnTo>
                <a:lnTo>
                  <a:pt x="760100" y="1523164"/>
                </a:lnTo>
                <a:lnTo>
                  <a:pt x="778706" y="1527019"/>
                </a:lnTo>
                <a:lnTo>
                  <a:pt x="792093" y="1529740"/>
                </a:lnTo>
                <a:lnTo>
                  <a:pt x="797311" y="1530647"/>
                </a:lnTo>
                <a:lnTo>
                  <a:pt x="802530" y="1531327"/>
                </a:lnTo>
                <a:lnTo>
                  <a:pt x="807749" y="1532008"/>
                </a:lnTo>
                <a:lnTo>
                  <a:pt x="812740" y="1532234"/>
                </a:lnTo>
                <a:lnTo>
                  <a:pt x="817732" y="1532234"/>
                </a:lnTo>
                <a:lnTo>
                  <a:pt x="822497" y="1532008"/>
                </a:lnTo>
                <a:lnTo>
                  <a:pt x="827262" y="1531327"/>
                </a:lnTo>
                <a:lnTo>
                  <a:pt x="831800" y="1530420"/>
                </a:lnTo>
                <a:lnTo>
                  <a:pt x="836111" y="1529513"/>
                </a:lnTo>
                <a:lnTo>
                  <a:pt x="840195" y="1527926"/>
                </a:lnTo>
                <a:lnTo>
                  <a:pt x="843825" y="1526565"/>
                </a:lnTo>
                <a:lnTo>
                  <a:pt x="847682" y="1524525"/>
                </a:lnTo>
                <a:lnTo>
                  <a:pt x="850632" y="1522030"/>
                </a:lnTo>
                <a:lnTo>
                  <a:pt x="853582" y="1519536"/>
                </a:lnTo>
                <a:lnTo>
                  <a:pt x="856077" y="1516588"/>
                </a:lnTo>
                <a:lnTo>
                  <a:pt x="857893" y="1513640"/>
                </a:lnTo>
                <a:lnTo>
                  <a:pt x="862204" y="1505476"/>
                </a:lnTo>
                <a:lnTo>
                  <a:pt x="866741" y="1495499"/>
                </a:lnTo>
                <a:lnTo>
                  <a:pt x="871279" y="1484841"/>
                </a:lnTo>
                <a:lnTo>
                  <a:pt x="875817" y="1473730"/>
                </a:lnTo>
                <a:lnTo>
                  <a:pt x="883078" y="1455362"/>
                </a:lnTo>
                <a:lnTo>
                  <a:pt x="886028" y="1447652"/>
                </a:lnTo>
                <a:close/>
                <a:moveTo>
                  <a:pt x="2040260" y="1434271"/>
                </a:moveTo>
                <a:lnTo>
                  <a:pt x="1828359" y="1489374"/>
                </a:lnTo>
                <a:lnTo>
                  <a:pt x="1879859" y="1498445"/>
                </a:lnTo>
                <a:lnTo>
                  <a:pt x="1920924" y="1506154"/>
                </a:lnTo>
                <a:lnTo>
                  <a:pt x="1938393" y="1509329"/>
                </a:lnTo>
                <a:lnTo>
                  <a:pt x="1951325" y="1512050"/>
                </a:lnTo>
                <a:lnTo>
                  <a:pt x="1956316" y="1513184"/>
                </a:lnTo>
                <a:lnTo>
                  <a:pt x="1961081" y="1513638"/>
                </a:lnTo>
                <a:lnTo>
                  <a:pt x="1966072" y="1514091"/>
                </a:lnTo>
                <a:lnTo>
                  <a:pt x="1971063" y="1514318"/>
                </a:lnTo>
                <a:lnTo>
                  <a:pt x="1975601" y="1514318"/>
                </a:lnTo>
                <a:lnTo>
                  <a:pt x="1980138" y="1514091"/>
                </a:lnTo>
                <a:lnTo>
                  <a:pt x="1984676" y="1513638"/>
                </a:lnTo>
                <a:lnTo>
                  <a:pt x="1988760" y="1512957"/>
                </a:lnTo>
                <a:lnTo>
                  <a:pt x="1993070" y="1511823"/>
                </a:lnTo>
                <a:lnTo>
                  <a:pt x="1996700" y="1510690"/>
                </a:lnTo>
                <a:lnTo>
                  <a:pt x="2000557" y="1508876"/>
                </a:lnTo>
                <a:lnTo>
                  <a:pt x="2003733" y="1507061"/>
                </a:lnTo>
                <a:lnTo>
                  <a:pt x="2006683" y="1505021"/>
                </a:lnTo>
                <a:lnTo>
                  <a:pt x="2009405" y="1502526"/>
                </a:lnTo>
                <a:lnTo>
                  <a:pt x="2011901" y="1499805"/>
                </a:lnTo>
                <a:lnTo>
                  <a:pt x="2013943" y="1496857"/>
                </a:lnTo>
                <a:lnTo>
                  <a:pt x="2017573" y="1489374"/>
                </a:lnTo>
                <a:lnTo>
                  <a:pt x="2021883" y="1479850"/>
                </a:lnTo>
                <a:lnTo>
                  <a:pt x="2026194" y="1469419"/>
                </a:lnTo>
                <a:lnTo>
                  <a:pt x="2030505" y="1458988"/>
                </a:lnTo>
                <a:lnTo>
                  <a:pt x="2037538" y="1441754"/>
                </a:lnTo>
                <a:lnTo>
                  <a:pt x="2040260" y="1434271"/>
                </a:lnTo>
                <a:close/>
                <a:moveTo>
                  <a:pt x="2534153" y="1431724"/>
                </a:moveTo>
                <a:lnTo>
                  <a:pt x="2534029" y="1431900"/>
                </a:lnTo>
                <a:lnTo>
                  <a:pt x="2532660" y="1434172"/>
                </a:lnTo>
                <a:lnTo>
                  <a:pt x="2530834" y="1435990"/>
                </a:lnTo>
                <a:lnTo>
                  <a:pt x="2528781" y="1437808"/>
                </a:lnTo>
                <a:lnTo>
                  <a:pt x="2526955" y="1439626"/>
                </a:lnTo>
                <a:lnTo>
                  <a:pt x="2524674" y="1440989"/>
                </a:lnTo>
                <a:lnTo>
                  <a:pt x="2522164" y="1442126"/>
                </a:lnTo>
                <a:lnTo>
                  <a:pt x="2519654" y="1443035"/>
                </a:lnTo>
                <a:lnTo>
                  <a:pt x="2517144" y="1443716"/>
                </a:lnTo>
                <a:lnTo>
                  <a:pt x="2514406" y="1444398"/>
                </a:lnTo>
                <a:lnTo>
                  <a:pt x="2511668" y="1444625"/>
                </a:lnTo>
                <a:lnTo>
                  <a:pt x="2508930" y="1444625"/>
                </a:lnTo>
                <a:lnTo>
                  <a:pt x="2506192" y="1443944"/>
                </a:lnTo>
                <a:lnTo>
                  <a:pt x="2473956" y="1438409"/>
                </a:lnTo>
                <a:lnTo>
                  <a:pt x="2472416" y="1565911"/>
                </a:lnTo>
                <a:lnTo>
                  <a:pt x="2483955" y="1565911"/>
                </a:lnTo>
                <a:lnTo>
                  <a:pt x="2482824" y="1738861"/>
                </a:lnTo>
                <a:lnTo>
                  <a:pt x="2483050" y="1742483"/>
                </a:lnTo>
                <a:lnTo>
                  <a:pt x="2483276" y="1745426"/>
                </a:lnTo>
                <a:lnTo>
                  <a:pt x="2483502" y="1747690"/>
                </a:lnTo>
                <a:lnTo>
                  <a:pt x="2483955" y="1749275"/>
                </a:lnTo>
                <a:lnTo>
                  <a:pt x="2484634" y="1750633"/>
                </a:lnTo>
                <a:lnTo>
                  <a:pt x="2484860" y="1750859"/>
                </a:lnTo>
                <a:lnTo>
                  <a:pt x="2491421" y="1751765"/>
                </a:lnTo>
                <a:lnTo>
                  <a:pt x="2509295" y="1753802"/>
                </a:lnTo>
                <a:lnTo>
                  <a:pt x="2516988" y="1754934"/>
                </a:lnTo>
                <a:lnTo>
                  <a:pt x="2527848" y="1756292"/>
                </a:lnTo>
                <a:lnTo>
                  <a:pt x="2541876" y="1758782"/>
                </a:lnTo>
                <a:lnTo>
                  <a:pt x="2559072" y="1761725"/>
                </a:lnTo>
                <a:lnTo>
                  <a:pt x="2578982" y="1765800"/>
                </a:lnTo>
                <a:lnTo>
                  <a:pt x="2601834" y="1770780"/>
                </a:lnTo>
                <a:lnTo>
                  <a:pt x="2623204" y="1775834"/>
                </a:lnTo>
                <a:lnTo>
                  <a:pt x="2620736" y="1754434"/>
                </a:lnTo>
                <a:lnTo>
                  <a:pt x="2619375" y="1743769"/>
                </a:lnTo>
                <a:lnTo>
                  <a:pt x="2618921" y="1737643"/>
                </a:lnTo>
                <a:lnTo>
                  <a:pt x="2618921" y="1731743"/>
                </a:lnTo>
                <a:lnTo>
                  <a:pt x="2618921" y="1729247"/>
                </a:lnTo>
                <a:lnTo>
                  <a:pt x="2618921" y="1726751"/>
                </a:lnTo>
                <a:lnTo>
                  <a:pt x="2618468" y="1724709"/>
                </a:lnTo>
                <a:lnTo>
                  <a:pt x="2618014" y="1724028"/>
                </a:lnTo>
                <a:lnTo>
                  <a:pt x="2617561" y="1723120"/>
                </a:lnTo>
                <a:lnTo>
                  <a:pt x="2616654" y="1722440"/>
                </a:lnTo>
                <a:lnTo>
                  <a:pt x="2615746" y="1721532"/>
                </a:lnTo>
                <a:lnTo>
                  <a:pt x="2614839" y="1721078"/>
                </a:lnTo>
                <a:lnTo>
                  <a:pt x="2613479" y="1720624"/>
                </a:lnTo>
                <a:lnTo>
                  <a:pt x="2612798" y="1720170"/>
                </a:lnTo>
                <a:lnTo>
                  <a:pt x="2612118" y="1719036"/>
                </a:lnTo>
                <a:lnTo>
                  <a:pt x="2611211" y="1717901"/>
                </a:lnTo>
                <a:lnTo>
                  <a:pt x="2610530" y="1716086"/>
                </a:lnTo>
                <a:lnTo>
                  <a:pt x="2608716" y="1712002"/>
                </a:lnTo>
                <a:lnTo>
                  <a:pt x="2607355" y="1706556"/>
                </a:lnTo>
                <a:lnTo>
                  <a:pt x="2605541" y="1699975"/>
                </a:lnTo>
                <a:lnTo>
                  <a:pt x="2604180" y="1692714"/>
                </a:lnTo>
                <a:lnTo>
                  <a:pt x="2601005" y="1676830"/>
                </a:lnTo>
                <a:lnTo>
                  <a:pt x="2598284" y="1660038"/>
                </a:lnTo>
                <a:lnTo>
                  <a:pt x="2596243" y="1644154"/>
                </a:lnTo>
                <a:lnTo>
                  <a:pt x="2594655" y="1630766"/>
                </a:lnTo>
                <a:lnTo>
                  <a:pt x="2594429" y="1625547"/>
                </a:lnTo>
                <a:lnTo>
                  <a:pt x="2594202" y="1621236"/>
                </a:lnTo>
                <a:lnTo>
                  <a:pt x="2593975" y="1608756"/>
                </a:lnTo>
                <a:lnTo>
                  <a:pt x="2593748" y="1603310"/>
                </a:lnTo>
                <a:lnTo>
                  <a:pt x="2593068" y="1598545"/>
                </a:lnTo>
                <a:lnTo>
                  <a:pt x="2592614" y="1594233"/>
                </a:lnTo>
                <a:lnTo>
                  <a:pt x="2591707" y="1590830"/>
                </a:lnTo>
                <a:lnTo>
                  <a:pt x="2590120" y="1587880"/>
                </a:lnTo>
                <a:lnTo>
                  <a:pt x="2589439" y="1586745"/>
                </a:lnTo>
                <a:lnTo>
                  <a:pt x="2588759" y="1585611"/>
                </a:lnTo>
                <a:lnTo>
                  <a:pt x="2588305" y="1584930"/>
                </a:lnTo>
                <a:lnTo>
                  <a:pt x="2587398" y="1583115"/>
                </a:lnTo>
                <a:lnTo>
                  <a:pt x="2585584" y="1577896"/>
                </a:lnTo>
                <a:lnTo>
                  <a:pt x="2583089" y="1570407"/>
                </a:lnTo>
                <a:lnTo>
                  <a:pt x="2580141" y="1560877"/>
                </a:lnTo>
                <a:lnTo>
                  <a:pt x="2573338" y="1537505"/>
                </a:lnTo>
                <a:lnTo>
                  <a:pt x="2565400" y="1510956"/>
                </a:lnTo>
                <a:lnTo>
                  <a:pt x="2557689" y="1484180"/>
                </a:lnTo>
                <a:lnTo>
                  <a:pt x="2550432" y="1460354"/>
                </a:lnTo>
                <a:lnTo>
                  <a:pt x="2547257" y="1450370"/>
                </a:lnTo>
                <a:lnTo>
                  <a:pt x="2544536" y="1442428"/>
                </a:lnTo>
                <a:lnTo>
                  <a:pt x="2542268" y="1436982"/>
                </a:lnTo>
                <a:lnTo>
                  <a:pt x="2541361" y="1435167"/>
                </a:lnTo>
                <a:lnTo>
                  <a:pt x="2540680" y="1434032"/>
                </a:lnTo>
                <a:lnTo>
                  <a:pt x="2539093" y="1433352"/>
                </a:lnTo>
                <a:lnTo>
                  <a:pt x="2536371" y="1432217"/>
                </a:lnTo>
                <a:lnTo>
                  <a:pt x="2534153" y="1431724"/>
                </a:lnTo>
                <a:close/>
                <a:moveTo>
                  <a:pt x="975878" y="1425656"/>
                </a:moveTo>
                <a:lnTo>
                  <a:pt x="922104" y="1435407"/>
                </a:lnTo>
                <a:lnTo>
                  <a:pt x="918474" y="1446972"/>
                </a:lnTo>
                <a:lnTo>
                  <a:pt x="914843" y="1458990"/>
                </a:lnTo>
                <a:lnTo>
                  <a:pt x="909625" y="1473503"/>
                </a:lnTo>
                <a:lnTo>
                  <a:pt x="903952" y="1488696"/>
                </a:lnTo>
                <a:lnTo>
                  <a:pt x="900776" y="1496406"/>
                </a:lnTo>
                <a:lnTo>
                  <a:pt x="897372" y="1503889"/>
                </a:lnTo>
                <a:lnTo>
                  <a:pt x="894196" y="1511146"/>
                </a:lnTo>
                <a:lnTo>
                  <a:pt x="890792" y="1517268"/>
                </a:lnTo>
                <a:lnTo>
                  <a:pt x="887162" y="1522937"/>
                </a:lnTo>
                <a:lnTo>
                  <a:pt x="885574" y="1525432"/>
                </a:lnTo>
                <a:lnTo>
                  <a:pt x="883986" y="1527699"/>
                </a:lnTo>
                <a:lnTo>
                  <a:pt x="880582" y="1532008"/>
                </a:lnTo>
                <a:lnTo>
                  <a:pt x="877406" y="1536089"/>
                </a:lnTo>
                <a:lnTo>
                  <a:pt x="870826" y="1544933"/>
                </a:lnTo>
                <a:lnTo>
                  <a:pt x="867422" y="1549015"/>
                </a:lnTo>
                <a:lnTo>
                  <a:pt x="864019" y="1553097"/>
                </a:lnTo>
                <a:lnTo>
                  <a:pt x="859935" y="1556952"/>
                </a:lnTo>
                <a:lnTo>
                  <a:pt x="855850" y="1560353"/>
                </a:lnTo>
                <a:lnTo>
                  <a:pt x="853582" y="1562167"/>
                </a:lnTo>
                <a:lnTo>
                  <a:pt x="851313" y="1563754"/>
                </a:lnTo>
                <a:lnTo>
                  <a:pt x="848817" y="1565115"/>
                </a:lnTo>
                <a:lnTo>
                  <a:pt x="846094" y="1566476"/>
                </a:lnTo>
                <a:lnTo>
                  <a:pt x="843371" y="1567609"/>
                </a:lnTo>
                <a:lnTo>
                  <a:pt x="840422" y="1568743"/>
                </a:lnTo>
                <a:lnTo>
                  <a:pt x="837472" y="1569424"/>
                </a:lnTo>
                <a:lnTo>
                  <a:pt x="834068" y="1570104"/>
                </a:lnTo>
                <a:lnTo>
                  <a:pt x="830892" y="1570784"/>
                </a:lnTo>
                <a:lnTo>
                  <a:pt x="827488" y="1571011"/>
                </a:lnTo>
                <a:lnTo>
                  <a:pt x="823858" y="1571464"/>
                </a:lnTo>
                <a:lnTo>
                  <a:pt x="819774" y="1571464"/>
                </a:lnTo>
                <a:lnTo>
                  <a:pt x="815463" y="1571011"/>
                </a:lnTo>
                <a:lnTo>
                  <a:pt x="811379" y="1570784"/>
                </a:lnTo>
                <a:lnTo>
                  <a:pt x="806841" y="1570331"/>
                </a:lnTo>
                <a:lnTo>
                  <a:pt x="802076" y="1569424"/>
                </a:lnTo>
                <a:lnTo>
                  <a:pt x="782563" y="1565795"/>
                </a:lnTo>
                <a:lnTo>
                  <a:pt x="763277" y="1562394"/>
                </a:lnTo>
                <a:lnTo>
                  <a:pt x="728789" y="1556498"/>
                </a:lnTo>
                <a:lnTo>
                  <a:pt x="694301" y="1550829"/>
                </a:lnTo>
                <a:lnTo>
                  <a:pt x="692939" y="1551736"/>
                </a:lnTo>
                <a:lnTo>
                  <a:pt x="691578" y="1552870"/>
                </a:lnTo>
                <a:lnTo>
                  <a:pt x="689309" y="1554004"/>
                </a:lnTo>
                <a:lnTo>
                  <a:pt x="686132" y="1554911"/>
                </a:lnTo>
                <a:lnTo>
                  <a:pt x="682275" y="1555818"/>
                </a:lnTo>
                <a:lnTo>
                  <a:pt x="680233" y="1555818"/>
                </a:lnTo>
                <a:lnTo>
                  <a:pt x="677737" y="1556045"/>
                </a:lnTo>
                <a:lnTo>
                  <a:pt x="675015" y="1555818"/>
                </a:lnTo>
                <a:lnTo>
                  <a:pt x="672292" y="1555591"/>
                </a:lnTo>
                <a:lnTo>
                  <a:pt x="662308" y="1554004"/>
                </a:lnTo>
                <a:lnTo>
                  <a:pt x="656409" y="1552870"/>
                </a:lnTo>
                <a:lnTo>
                  <a:pt x="653006" y="1551736"/>
                </a:lnTo>
                <a:lnTo>
                  <a:pt x="652325" y="1551509"/>
                </a:lnTo>
                <a:lnTo>
                  <a:pt x="652325" y="1669199"/>
                </a:lnTo>
                <a:lnTo>
                  <a:pt x="674107" y="1673508"/>
                </a:lnTo>
                <a:lnTo>
                  <a:pt x="672292" y="1887118"/>
                </a:lnTo>
                <a:lnTo>
                  <a:pt x="707234" y="1890292"/>
                </a:lnTo>
                <a:lnTo>
                  <a:pt x="736957" y="1893014"/>
                </a:lnTo>
                <a:lnTo>
                  <a:pt x="761916" y="1895281"/>
                </a:lnTo>
                <a:lnTo>
                  <a:pt x="772580" y="1896188"/>
                </a:lnTo>
                <a:lnTo>
                  <a:pt x="784832" y="1897549"/>
                </a:lnTo>
                <a:lnTo>
                  <a:pt x="809791" y="1900950"/>
                </a:lnTo>
                <a:lnTo>
                  <a:pt x="829758" y="1903898"/>
                </a:lnTo>
                <a:lnTo>
                  <a:pt x="837926" y="1905032"/>
                </a:lnTo>
                <a:lnTo>
                  <a:pt x="842690" y="1900497"/>
                </a:lnTo>
                <a:lnTo>
                  <a:pt x="847682" y="1895054"/>
                </a:lnTo>
                <a:lnTo>
                  <a:pt x="853808" y="1888252"/>
                </a:lnTo>
                <a:lnTo>
                  <a:pt x="860388" y="1880542"/>
                </a:lnTo>
                <a:lnTo>
                  <a:pt x="867422" y="1872151"/>
                </a:lnTo>
                <a:lnTo>
                  <a:pt x="874229" y="1863534"/>
                </a:lnTo>
                <a:lnTo>
                  <a:pt x="877179" y="1859226"/>
                </a:lnTo>
                <a:lnTo>
                  <a:pt x="880128" y="1855144"/>
                </a:lnTo>
                <a:lnTo>
                  <a:pt x="882624" y="1850609"/>
                </a:lnTo>
                <a:lnTo>
                  <a:pt x="885347" y="1845393"/>
                </a:lnTo>
                <a:lnTo>
                  <a:pt x="888070" y="1839724"/>
                </a:lnTo>
                <a:lnTo>
                  <a:pt x="890566" y="1833375"/>
                </a:lnTo>
                <a:lnTo>
                  <a:pt x="893061" y="1827026"/>
                </a:lnTo>
                <a:lnTo>
                  <a:pt x="895557" y="1819769"/>
                </a:lnTo>
                <a:lnTo>
                  <a:pt x="897826" y="1812740"/>
                </a:lnTo>
                <a:lnTo>
                  <a:pt x="900095" y="1805257"/>
                </a:lnTo>
                <a:lnTo>
                  <a:pt x="902137" y="1797773"/>
                </a:lnTo>
                <a:lnTo>
                  <a:pt x="904179" y="1790290"/>
                </a:lnTo>
                <a:lnTo>
                  <a:pt x="905541" y="1782807"/>
                </a:lnTo>
                <a:lnTo>
                  <a:pt x="907129" y="1775551"/>
                </a:lnTo>
                <a:lnTo>
                  <a:pt x="908263" y="1768294"/>
                </a:lnTo>
                <a:lnTo>
                  <a:pt x="909171" y="1761491"/>
                </a:lnTo>
                <a:lnTo>
                  <a:pt x="909625" y="1755142"/>
                </a:lnTo>
                <a:lnTo>
                  <a:pt x="909852" y="1749473"/>
                </a:lnTo>
                <a:lnTo>
                  <a:pt x="909625" y="1734507"/>
                </a:lnTo>
                <a:lnTo>
                  <a:pt x="909398" y="1714098"/>
                </a:lnTo>
                <a:lnTo>
                  <a:pt x="908263" y="1664437"/>
                </a:lnTo>
                <a:lnTo>
                  <a:pt x="908036" y="1638359"/>
                </a:lnTo>
                <a:lnTo>
                  <a:pt x="908036" y="1614322"/>
                </a:lnTo>
                <a:lnTo>
                  <a:pt x="908263" y="1603665"/>
                </a:lnTo>
                <a:lnTo>
                  <a:pt x="908490" y="1593914"/>
                </a:lnTo>
                <a:lnTo>
                  <a:pt x="909171" y="1585977"/>
                </a:lnTo>
                <a:lnTo>
                  <a:pt x="909852" y="1579401"/>
                </a:lnTo>
                <a:lnTo>
                  <a:pt x="911894" y="1566702"/>
                </a:lnTo>
                <a:lnTo>
                  <a:pt x="914616" y="1551736"/>
                </a:lnTo>
                <a:lnTo>
                  <a:pt x="917793" y="1535409"/>
                </a:lnTo>
                <a:lnTo>
                  <a:pt x="919835" y="1527019"/>
                </a:lnTo>
                <a:lnTo>
                  <a:pt x="922104" y="1518629"/>
                </a:lnTo>
                <a:lnTo>
                  <a:pt x="924146" y="1510465"/>
                </a:lnTo>
                <a:lnTo>
                  <a:pt x="926869" y="1502075"/>
                </a:lnTo>
                <a:lnTo>
                  <a:pt x="929592" y="1494138"/>
                </a:lnTo>
                <a:lnTo>
                  <a:pt x="932314" y="1486882"/>
                </a:lnTo>
                <a:lnTo>
                  <a:pt x="935718" y="1480079"/>
                </a:lnTo>
                <a:lnTo>
                  <a:pt x="938894" y="1473957"/>
                </a:lnTo>
                <a:lnTo>
                  <a:pt x="940709" y="1471009"/>
                </a:lnTo>
                <a:lnTo>
                  <a:pt x="942298" y="1468287"/>
                </a:lnTo>
                <a:lnTo>
                  <a:pt x="944113" y="1466020"/>
                </a:lnTo>
                <a:lnTo>
                  <a:pt x="945701" y="1463752"/>
                </a:lnTo>
                <a:lnTo>
                  <a:pt x="952962" y="1455816"/>
                </a:lnTo>
                <a:lnTo>
                  <a:pt x="958861" y="1448332"/>
                </a:lnTo>
                <a:lnTo>
                  <a:pt x="964080" y="1441983"/>
                </a:lnTo>
                <a:lnTo>
                  <a:pt x="968391" y="1436541"/>
                </a:lnTo>
                <a:lnTo>
                  <a:pt x="973836" y="1428604"/>
                </a:lnTo>
                <a:lnTo>
                  <a:pt x="975878" y="1425656"/>
                </a:lnTo>
                <a:close/>
                <a:moveTo>
                  <a:pt x="2083140" y="1421573"/>
                </a:moveTo>
                <a:lnTo>
                  <a:pt x="2074518" y="1423160"/>
                </a:lnTo>
                <a:lnTo>
                  <a:pt x="2074258" y="1423976"/>
                </a:lnTo>
                <a:lnTo>
                  <a:pt x="2082800" y="1422400"/>
                </a:lnTo>
                <a:lnTo>
                  <a:pt x="1963044" y="1863623"/>
                </a:lnTo>
                <a:lnTo>
                  <a:pt x="1964030" y="1863756"/>
                </a:lnTo>
                <a:lnTo>
                  <a:pt x="1964257" y="1861035"/>
                </a:lnTo>
                <a:lnTo>
                  <a:pt x="1964484" y="1859901"/>
                </a:lnTo>
                <a:lnTo>
                  <a:pt x="1964938" y="1858541"/>
                </a:lnTo>
                <a:lnTo>
                  <a:pt x="1966526" y="1856047"/>
                </a:lnTo>
                <a:lnTo>
                  <a:pt x="1968794" y="1853099"/>
                </a:lnTo>
                <a:lnTo>
                  <a:pt x="1971290" y="1850151"/>
                </a:lnTo>
                <a:lnTo>
                  <a:pt x="1974466" y="1847203"/>
                </a:lnTo>
                <a:lnTo>
                  <a:pt x="1977870" y="1844255"/>
                </a:lnTo>
                <a:lnTo>
                  <a:pt x="1982180" y="1840854"/>
                </a:lnTo>
                <a:lnTo>
                  <a:pt x="1986264" y="1837679"/>
                </a:lnTo>
                <a:lnTo>
                  <a:pt x="1995793" y="1831556"/>
                </a:lnTo>
                <a:lnTo>
                  <a:pt x="2005775" y="1825434"/>
                </a:lnTo>
                <a:lnTo>
                  <a:pt x="2015984" y="1819538"/>
                </a:lnTo>
                <a:lnTo>
                  <a:pt x="2025740" y="1814323"/>
                </a:lnTo>
                <a:lnTo>
                  <a:pt x="2028236" y="1813189"/>
                </a:lnTo>
                <a:lnTo>
                  <a:pt x="2030505" y="1811601"/>
                </a:lnTo>
                <a:lnTo>
                  <a:pt x="2032773" y="1810241"/>
                </a:lnTo>
                <a:lnTo>
                  <a:pt x="2034815" y="1808427"/>
                </a:lnTo>
                <a:lnTo>
                  <a:pt x="2038672" y="1804799"/>
                </a:lnTo>
                <a:lnTo>
                  <a:pt x="2042529" y="1800490"/>
                </a:lnTo>
                <a:lnTo>
                  <a:pt x="2045705" y="1795955"/>
                </a:lnTo>
                <a:lnTo>
                  <a:pt x="2048655" y="1791420"/>
                </a:lnTo>
                <a:lnTo>
                  <a:pt x="2051604" y="1786431"/>
                </a:lnTo>
                <a:lnTo>
                  <a:pt x="2054100" y="1781442"/>
                </a:lnTo>
                <a:lnTo>
                  <a:pt x="2056368" y="1776453"/>
                </a:lnTo>
                <a:lnTo>
                  <a:pt x="2058410" y="1771691"/>
                </a:lnTo>
                <a:lnTo>
                  <a:pt x="2061813" y="1762621"/>
                </a:lnTo>
                <a:lnTo>
                  <a:pt x="2064309" y="1754684"/>
                </a:lnTo>
                <a:lnTo>
                  <a:pt x="2066124" y="1748789"/>
                </a:lnTo>
                <a:lnTo>
                  <a:pt x="2067031" y="1746067"/>
                </a:lnTo>
                <a:lnTo>
                  <a:pt x="2067485" y="1743346"/>
                </a:lnTo>
                <a:lnTo>
                  <a:pt x="2068393" y="1736544"/>
                </a:lnTo>
                <a:lnTo>
                  <a:pt x="2069300" y="1729287"/>
                </a:lnTo>
                <a:lnTo>
                  <a:pt x="2070208" y="1722258"/>
                </a:lnTo>
                <a:lnTo>
                  <a:pt x="2071342" y="1715228"/>
                </a:lnTo>
                <a:lnTo>
                  <a:pt x="2072250" y="1712053"/>
                </a:lnTo>
                <a:lnTo>
                  <a:pt x="2072930" y="1709332"/>
                </a:lnTo>
                <a:lnTo>
                  <a:pt x="2074065" y="1706838"/>
                </a:lnTo>
                <a:lnTo>
                  <a:pt x="2075426" y="1704570"/>
                </a:lnTo>
                <a:lnTo>
                  <a:pt x="2077241" y="1702983"/>
                </a:lnTo>
                <a:lnTo>
                  <a:pt x="2077921" y="1702303"/>
                </a:lnTo>
                <a:lnTo>
                  <a:pt x="2078829" y="1702076"/>
                </a:lnTo>
                <a:lnTo>
                  <a:pt x="2079963" y="1701396"/>
                </a:lnTo>
                <a:lnTo>
                  <a:pt x="2080871" y="1699808"/>
                </a:lnTo>
                <a:lnTo>
                  <a:pt x="2081778" y="1697767"/>
                </a:lnTo>
                <a:lnTo>
                  <a:pt x="2082686" y="1695500"/>
                </a:lnTo>
                <a:lnTo>
                  <a:pt x="2083593" y="1692325"/>
                </a:lnTo>
                <a:lnTo>
                  <a:pt x="2084274" y="1689150"/>
                </a:lnTo>
                <a:lnTo>
                  <a:pt x="2086089" y="1680987"/>
                </a:lnTo>
                <a:lnTo>
                  <a:pt x="2087677" y="1671236"/>
                </a:lnTo>
                <a:lnTo>
                  <a:pt x="2088812" y="1660579"/>
                </a:lnTo>
                <a:lnTo>
                  <a:pt x="2089946" y="1649014"/>
                </a:lnTo>
                <a:lnTo>
                  <a:pt x="2091080" y="1636769"/>
                </a:lnTo>
                <a:lnTo>
                  <a:pt x="2091988" y="1624750"/>
                </a:lnTo>
                <a:lnTo>
                  <a:pt x="2092668" y="1612505"/>
                </a:lnTo>
                <a:lnTo>
                  <a:pt x="2093803" y="1589602"/>
                </a:lnTo>
                <a:lnTo>
                  <a:pt x="2094030" y="1579398"/>
                </a:lnTo>
                <a:lnTo>
                  <a:pt x="2094256" y="1570328"/>
                </a:lnTo>
                <a:lnTo>
                  <a:pt x="2094030" y="1563298"/>
                </a:lnTo>
                <a:lnTo>
                  <a:pt x="2093803" y="1557856"/>
                </a:lnTo>
                <a:lnTo>
                  <a:pt x="2093576" y="1552867"/>
                </a:lnTo>
                <a:lnTo>
                  <a:pt x="2093576" y="1547198"/>
                </a:lnTo>
                <a:lnTo>
                  <a:pt x="2093803" y="1533366"/>
                </a:lnTo>
                <a:lnTo>
                  <a:pt x="2094937" y="1501392"/>
                </a:lnTo>
                <a:lnTo>
                  <a:pt x="2095618" y="1485519"/>
                </a:lnTo>
                <a:lnTo>
                  <a:pt x="2095618" y="1478263"/>
                </a:lnTo>
                <a:lnTo>
                  <a:pt x="2095164" y="1471233"/>
                </a:lnTo>
                <a:lnTo>
                  <a:pt x="2094710" y="1465111"/>
                </a:lnTo>
                <a:lnTo>
                  <a:pt x="2094030" y="1459668"/>
                </a:lnTo>
                <a:lnTo>
                  <a:pt x="2093122" y="1455133"/>
                </a:lnTo>
                <a:lnTo>
                  <a:pt x="2092442" y="1453092"/>
                </a:lnTo>
                <a:lnTo>
                  <a:pt x="2091761" y="1451732"/>
                </a:lnTo>
                <a:lnTo>
                  <a:pt x="2089719" y="1447877"/>
                </a:lnTo>
                <a:lnTo>
                  <a:pt x="2088131" y="1444249"/>
                </a:lnTo>
                <a:lnTo>
                  <a:pt x="2086543" y="1440167"/>
                </a:lnTo>
                <a:lnTo>
                  <a:pt x="2085408" y="1436539"/>
                </a:lnTo>
                <a:lnTo>
                  <a:pt x="2084501" y="1432457"/>
                </a:lnTo>
                <a:lnTo>
                  <a:pt x="2083820" y="1428829"/>
                </a:lnTo>
                <a:lnTo>
                  <a:pt x="2083366" y="1425201"/>
                </a:lnTo>
                <a:lnTo>
                  <a:pt x="2083140" y="1421573"/>
                </a:lnTo>
                <a:close/>
                <a:moveTo>
                  <a:pt x="2323009" y="1398465"/>
                </a:moveTo>
                <a:lnTo>
                  <a:pt x="2324989" y="1469192"/>
                </a:lnTo>
                <a:lnTo>
                  <a:pt x="2327030" y="1550146"/>
                </a:lnTo>
                <a:lnTo>
                  <a:pt x="2328619" y="1623617"/>
                </a:lnTo>
                <a:lnTo>
                  <a:pt x="2329072" y="1655817"/>
                </a:lnTo>
                <a:lnTo>
                  <a:pt x="2329526" y="1683255"/>
                </a:lnTo>
                <a:lnTo>
                  <a:pt x="2329753" y="1705251"/>
                </a:lnTo>
                <a:lnTo>
                  <a:pt x="2329526" y="1721124"/>
                </a:lnTo>
                <a:lnTo>
                  <a:pt x="2328619" y="1744027"/>
                </a:lnTo>
                <a:lnTo>
                  <a:pt x="2328573" y="1748038"/>
                </a:lnTo>
                <a:lnTo>
                  <a:pt x="2331006" y="1747690"/>
                </a:lnTo>
                <a:lnTo>
                  <a:pt x="2343676" y="1746332"/>
                </a:lnTo>
                <a:lnTo>
                  <a:pt x="2355668" y="1744974"/>
                </a:lnTo>
                <a:lnTo>
                  <a:pt x="2361324" y="1744747"/>
                </a:lnTo>
                <a:lnTo>
                  <a:pt x="2366754" y="1744521"/>
                </a:lnTo>
                <a:lnTo>
                  <a:pt x="2371732" y="1744521"/>
                </a:lnTo>
                <a:lnTo>
                  <a:pt x="2376257" y="1744974"/>
                </a:lnTo>
                <a:lnTo>
                  <a:pt x="2384402" y="1745426"/>
                </a:lnTo>
                <a:lnTo>
                  <a:pt x="2392321" y="1745879"/>
                </a:lnTo>
                <a:lnTo>
                  <a:pt x="2405897" y="1746785"/>
                </a:lnTo>
                <a:lnTo>
                  <a:pt x="2415399" y="1747011"/>
                </a:lnTo>
                <a:lnTo>
                  <a:pt x="2418793" y="1747011"/>
                </a:lnTo>
                <a:lnTo>
                  <a:pt x="2418793" y="1562289"/>
                </a:lnTo>
                <a:lnTo>
                  <a:pt x="2439156" y="1562289"/>
                </a:lnTo>
                <a:lnTo>
                  <a:pt x="2440560" y="1432674"/>
                </a:lnTo>
                <a:lnTo>
                  <a:pt x="2420170" y="1429173"/>
                </a:lnTo>
                <a:lnTo>
                  <a:pt x="2417432" y="1428491"/>
                </a:lnTo>
                <a:lnTo>
                  <a:pt x="2414694" y="1427355"/>
                </a:lnTo>
                <a:lnTo>
                  <a:pt x="2412184" y="1426446"/>
                </a:lnTo>
                <a:lnTo>
                  <a:pt x="2409903" y="1424856"/>
                </a:lnTo>
                <a:lnTo>
                  <a:pt x="2407621" y="1423492"/>
                </a:lnTo>
                <a:lnTo>
                  <a:pt x="2405567" y="1421674"/>
                </a:lnTo>
                <a:lnTo>
                  <a:pt x="2403970" y="1419629"/>
                </a:lnTo>
                <a:lnTo>
                  <a:pt x="2402145" y="1417811"/>
                </a:lnTo>
                <a:lnTo>
                  <a:pt x="2401004" y="1415539"/>
                </a:lnTo>
                <a:lnTo>
                  <a:pt x="2399635" y="1413039"/>
                </a:lnTo>
                <a:lnTo>
                  <a:pt x="2398722" y="1410540"/>
                </a:lnTo>
                <a:lnTo>
                  <a:pt x="2398206" y="1409126"/>
                </a:lnTo>
                <a:lnTo>
                  <a:pt x="2353582" y="1402718"/>
                </a:lnTo>
                <a:lnTo>
                  <a:pt x="2323009" y="1398465"/>
                </a:lnTo>
                <a:close/>
                <a:moveTo>
                  <a:pt x="3879477" y="1361086"/>
                </a:moveTo>
                <a:lnTo>
                  <a:pt x="3879704" y="1361313"/>
                </a:lnTo>
                <a:lnTo>
                  <a:pt x="3880157" y="1361993"/>
                </a:lnTo>
                <a:lnTo>
                  <a:pt x="3881516" y="1363127"/>
                </a:lnTo>
                <a:lnTo>
                  <a:pt x="3882876" y="1365396"/>
                </a:lnTo>
                <a:lnTo>
                  <a:pt x="3885142" y="1369251"/>
                </a:lnTo>
                <a:lnTo>
                  <a:pt x="3887635" y="1375375"/>
                </a:lnTo>
                <a:lnTo>
                  <a:pt x="3890580" y="1383314"/>
                </a:lnTo>
                <a:lnTo>
                  <a:pt x="3894432" y="1393974"/>
                </a:lnTo>
                <a:lnTo>
                  <a:pt x="3898058" y="1404861"/>
                </a:lnTo>
                <a:lnTo>
                  <a:pt x="3899644" y="1409624"/>
                </a:lnTo>
                <a:lnTo>
                  <a:pt x="3901230" y="1413479"/>
                </a:lnTo>
                <a:lnTo>
                  <a:pt x="3903043" y="1416881"/>
                </a:lnTo>
                <a:lnTo>
                  <a:pt x="3904403" y="1419830"/>
                </a:lnTo>
                <a:lnTo>
                  <a:pt x="3906216" y="1422098"/>
                </a:lnTo>
                <a:lnTo>
                  <a:pt x="3908028" y="1424139"/>
                </a:lnTo>
                <a:lnTo>
                  <a:pt x="3909615" y="1425500"/>
                </a:lnTo>
                <a:lnTo>
                  <a:pt x="3911654" y="1425954"/>
                </a:lnTo>
                <a:lnTo>
                  <a:pt x="3913693" y="1426181"/>
                </a:lnTo>
                <a:lnTo>
                  <a:pt x="3915959" y="1425727"/>
                </a:lnTo>
                <a:lnTo>
                  <a:pt x="3918452" y="1424820"/>
                </a:lnTo>
                <a:lnTo>
                  <a:pt x="3920945" y="1423459"/>
                </a:lnTo>
                <a:lnTo>
                  <a:pt x="3923890" y="1421418"/>
                </a:lnTo>
                <a:lnTo>
                  <a:pt x="3926836" y="1418696"/>
                </a:lnTo>
                <a:lnTo>
                  <a:pt x="3933408" y="1412799"/>
                </a:lnTo>
                <a:lnTo>
                  <a:pt x="3940206" y="1406221"/>
                </a:lnTo>
                <a:lnTo>
                  <a:pt x="3946324" y="1399644"/>
                </a:lnTo>
                <a:lnTo>
                  <a:pt x="3951989" y="1393293"/>
                </a:lnTo>
                <a:lnTo>
                  <a:pt x="3960826" y="1383314"/>
                </a:lnTo>
                <a:lnTo>
                  <a:pt x="3964225" y="1379004"/>
                </a:lnTo>
                <a:lnTo>
                  <a:pt x="3879477" y="1361086"/>
                </a:lnTo>
                <a:close/>
                <a:moveTo>
                  <a:pt x="3657636" y="1336364"/>
                </a:moveTo>
                <a:lnTo>
                  <a:pt x="3653558" y="1336591"/>
                </a:lnTo>
                <a:lnTo>
                  <a:pt x="3649705" y="1337044"/>
                </a:lnTo>
                <a:lnTo>
                  <a:pt x="3648346" y="1337498"/>
                </a:lnTo>
                <a:lnTo>
                  <a:pt x="3646986" y="1338178"/>
                </a:lnTo>
                <a:lnTo>
                  <a:pt x="3645853" y="1338859"/>
                </a:lnTo>
                <a:lnTo>
                  <a:pt x="3644947" y="1339539"/>
                </a:lnTo>
                <a:lnTo>
                  <a:pt x="3644040" y="1340673"/>
                </a:lnTo>
                <a:lnTo>
                  <a:pt x="3643361" y="1341581"/>
                </a:lnTo>
                <a:lnTo>
                  <a:pt x="3642907" y="1342715"/>
                </a:lnTo>
                <a:lnTo>
                  <a:pt x="3642454" y="1344075"/>
                </a:lnTo>
                <a:lnTo>
                  <a:pt x="3642228" y="1345436"/>
                </a:lnTo>
                <a:lnTo>
                  <a:pt x="3642228" y="1347251"/>
                </a:lnTo>
                <a:lnTo>
                  <a:pt x="3642228" y="1351333"/>
                </a:lnTo>
                <a:lnTo>
                  <a:pt x="3642907" y="1355870"/>
                </a:lnTo>
                <a:lnTo>
                  <a:pt x="3644040" y="1361540"/>
                </a:lnTo>
                <a:lnTo>
                  <a:pt x="3645627" y="1368117"/>
                </a:lnTo>
                <a:lnTo>
                  <a:pt x="3646986" y="1375602"/>
                </a:lnTo>
                <a:lnTo>
                  <a:pt x="3648572" y="1383314"/>
                </a:lnTo>
                <a:lnTo>
                  <a:pt x="3649705" y="1391706"/>
                </a:lnTo>
                <a:lnTo>
                  <a:pt x="3650838" y="1400324"/>
                </a:lnTo>
                <a:lnTo>
                  <a:pt x="3652878" y="1418469"/>
                </a:lnTo>
                <a:lnTo>
                  <a:pt x="3654691" y="1437294"/>
                </a:lnTo>
                <a:lnTo>
                  <a:pt x="3656050" y="1447047"/>
                </a:lnTo>
                <a:lnTo>
                  <a:pt x="3657183" y="1456346"/>
                </a:lnTo>
                <a:lnTo>
                  <a:pt x="3658769" y="1465872"/>
                </a:lnTo>
                <a:lnTo>
                  <a:pt x="3660582" y="1474945"/>
                </a:lnTo>
                <a:lnTo>
                  <a:pt x="3662622" y="1484017"/>
                </a:lnTo>
                <a:lnTo>
                  <a:pt x="3665114" y="1492636"/>
                </a:lnTo>
                <a:lnTo>
                  <a:pt x="3667833" y="1500801"/>
                </a:lnTo>
                <a:lnTo>
                  <a:pt x="3669419" y="1504430"/>
                </a:lnTo>
                <a:lnTo>
                  <a:pt x="3671232" y="1508513"/>
                </a:lnTo>
                <a:lnTo>
                  <a:pt x="3674631" y="1516451"/>
                </a:lnTo>
                <a:lnTo>
                  <a:pt x="3678257" y="1525070"/>
                </a:lnTo>
                <a:lnTo>
                  <a:pt x="3681882" y="1534823"/>
                </a:lnTo>
                <a:lnTo>
                  <a:pt x="3685055" y="1545256"/>
                </a:lnTo>
                <a:lnTo>
                  <a:pt x="3688454" y="1555916"/>
                </a:lnTo>
                <a:lnTo>
                  <a:pt x="3691626" y="1567030"/>
                </a:lnTo>
                <a:lnTo>
                  <a:pt x="3698198" y="1590164"/>
                </a:lnTo>
                <a:lnTo>
                  <a:pt x="3704089" y="1613072"/>
                </a:lnTo>
                <a:lnTo>
                  <a:pt x="3709301" y="1635300"/>
                </a:lnTo>
                <a:lnTo>
                  <a:pt x="3717912" y="1672043"/>
                </a:lnTo>
                <a:lnTo>
                  <a:pt x="3721084" y="1687012"/>
                </a:lnTo>
                <a:lnTo>
                  <a:pt x="3724256" y="1702662"/>
                </a:lnTo>
                <a:lnTo>
                  <a:pt x="3727202" y="1718312"/>
                </a:lnTo>
                <a:lnTo>
                  <a:pt x="3730148" y="1733282"/>
                </a:lnTo>
                <a:lnTo>
                  <a:pt x="3731508" y="1740313"/>
                </a:lnTo>
                <a:lnTo>
                  <a:pt x="3733320" y="1747117"/>
                </a:lnTo>
                <a:lnTo>
                  <a:pt x="3735133" y="1753241"/>
                </a:lnTo>
                <a:lnTo>
                  <a:pt x="3736719" y="1759138"/>
                </a:lnTo>
                <a:lnTo>
                  <a:pt x="3738759" y="1764808"/>
                </a:lnTo>
                <a:lnTo>
                  <a:pt x="3741025" y="1769344"/>
                </a:lnTo>
                <a:lnTo>
                  <a:pt x="3743291" y="1773654"/>
                </a:lnTo>
                <a:lnTo>
                  <a:pt x="3744424" y="1775468"/>
                </a:lnTo>
                <a:lnTo>
                  <a:pt x="3746010" y="1777056"/>
                </a:lnTo>
                <a:lnTo>
                  <a:pt x="3750542" y="1782499"/>
                </a:lnTo>
                <a:lnTo>
                  <a:pt x="3754847" y="1786809"/>
                </a:lnTo>
                <a:lnTo>
                  <a:pt x="3756660" y="1788397"/>
                </a:lnTo>
                <a:lnTo>
                  <a:pt x="3758473" y="1789757"/>
                </a:lnTo>
                <a:lnTo>
                  <a:pt x="3760286" y="1790891"/>
                </a:lnTo>
                <a:lnTo>
                  <a:pt x="3762325" y="1791799"/>
                </a:lnTo>
                <a:lnTo>
                  <a:pt x="3764365" y="1792479"/>
                </a:lnTo>
                <a:lnTo>
                  <a:pt x="3766404" y="1792933"/>
                </a:lnTo>
                <a:lnTo>
                  <a:pt x="3768897" y="1792933"/>
                </a:lnTo>
                <a:lnTo>
                  <a:pt x="3771389" y="1792933"/>
                </a:lnTo>
                <a:lnTo>
                  <a:pt x="3774335" y="1792706"/>
                </a:lnTo>
                <a:lnTo>
                  <a:pt x="3777960" y="1792479"/>
                </a:lnTo>
                <a:lnTo>
                  <a:pt x="3785665" y="1790891"/>
                </a:lnTo>
                <a:lnTo>
                  <a:pt x="3795635" y="1789077"/>
                </a:lnTo>
                <a:lnTo>
                  <a:pt x="3807872" y="1786809"/>
                </a:lnTo>
                <a:lnTo>
                  <a:pt x="3821468" y="1784541"/>
                </a:lnTo>
                <a:lnTo>
                  <a:pt x="3835970" y="1782499"/>
                </a:lnTo>
                <a:lnTo>
                  <a:pt x="3850472" y="1780912"/>
                </a:lnTo>
                <a:lnTo>
                  <a:pt x="3864521" y="1779551"/>
                </a:lnTo>
                <a:lnTo>
                  <a:pt x="3871319" y="1779097"/>
                </a:lnTo>
                <a:lnTo>
                  <a:pt x="3877438" y="1779097"/>
                </a:lnTo>
                <a:lnTo>
                  <a:pt x="3883103" y="1779097"/>
                </a:lnTo>
                <a:lnTo>
                  <a:pt x="3888088" y="1779324"/>
                </a:lnTo>
                <a:lnTo>
                  <a:pt x="3897832" y="1780005"/>
                </a:lnTo>
                <a:lnTo>
                  <a:pt x="3906669" y="1780458"/>
                </a:lnTo>
                <a:lnTo>
                  <a:pt x="3922304" y="1781365"/>
                </a:lnTo>
                <a:lnTo>
                  <a:pt x="3933181" y="1781592"/>
                </a:lnTo>
                <a:lnTo>
                  <a:pt x="3937260" y="1781592"/>
                </a:lnTo>
                <a:lnTo>
                  <a:pt x="3937260" y="1569071"/>
                </a:lnTo>
                <a:lnTo>
                  <a:pt x="3960600" y="1569071"/>
                </a:lnTo>
                <a:lnTo>
                  <a:pt x="3962866" y="1447728"/>
                </a:lnTo>
                <a:lnTo>
                  <a:pt x="3962412" y="1447274"/>
                </a:lnTo>
                <a:lnTo>
                  <a:pt x="3961279" y="1446140"/>
                </a:lnTo>
                <a:lnTo>
                  <a:pt x="3959013" y="1445233"/>
                </a:lnTo>
                <a:lnTo>
                  <a:pt x="3957880" y="1444779"/>
                </a:lnTo>
                <a:lnTo>
                  <a:pt x="3956294" y="1444552"/>
                </a:lnTo>
                <a:lnTo>
                  <a:pt x="3954481" y="1444326"/>
                </a:lnTo>
                <a:lnTo>
                  <a:pt x="3952668" y="1444099"/>
                </a:lnTo>
                <a:lnTo>
                  <a:pt x="3950629" y="1444326"/>
                </a:lnTo>
                <a:lnTo>
                  <a:pt x="3948137" y="1444779"/>
                </a:lnTo>
                <a:lnTo>
                  <a:pt x="3945644" y="1445460"/>
                </a:lnTo>
                <a:lnTo>
                  <a:pt x="3943151" y="1446367"/>
                </a:lnTo>
                <a:lnTo>
                  <a:pt x="3940206" y="1447954"/>
                </a:lnTo>
                <a:lnTo>
                  <a:pt x="3937260" y="1449996"/>
                </a:lnTo>
                <a:lnTo>
                  <a:pt x="3924344" y="1459295"/>
                </a:lnTo>
                <a:lnTo>
                  <a:pt x="3917546" y="1463831"/>
                </a:lnTo>
                <a:lnTo>
                  <a:pt x="3914147" y="1466099"/>
                </a:lnTo>
                <a:lnTo>
                  <a:pt x="3910748" y="1467914"/>
                </a:lnTo>
                <a:lnTo>
                  <a:pt x="3907122" y="1469275"/>
                </a:lnTo>
                <a:lnTo>
                  <a:pt x="3903950" y="1470182"/>
                </a:lnTo>
                <a:lnTo>
                  <a:pt x="3900777" y="1471089"/>
                </a:lnTo>
                <a:lnTo>
                  <a:pt x="3897605" y="1471316"/>
                </a:lnTo>
                <a:lnTo>
                  <a:pt x="3894432" y="1471089"/>
                </a:lnTo>
                <a:lnTo>
                  <a:pt x="3892846" y="1470635"/>
                </a:lnTo>
                <a:lnTo>
                  <a:pt x="3891487" y="1469955"/>
                </a:lnTo>
                <a:lnTo>
                  <a:pt x="3890127" y="1469275"/>
                </a:lnTo>
                <a:lnTo>
                  <a:pt x="3888541" y="1468594"/>
                </a:lnTo>
                <a:lnTo>
                  <a:pt x="3887181" y="1467460"/>
                </a:lnTo>
                <a:lnTo>
                  <a:pt x="3885822" y="1466326"/>
                </a:lnTo>
                <a:lnTo>
                  <a:pt x="3884462" y="1464512"/>
                </a:lnTo>
                <a:lnTo>
                  <a:pt x="3882876" y="1462697"/>
                </a:lnTo>
                <a:lnTo>
                  <a:pt x="3879704" y="1457481"/>
                </a:lnTo>
                <a:lnTo>
                  <a:pt x="3876305" y="1450449"/>
                </a:lnTo>
                <a:lnTo>
                  <a:pt x="3872226" y="1442511"/>
                </a:lnTo>
                <a:lnTo>
                  <a:pt x="3868374" y="1433665"/>
                </a:lnTo>
                <a:lnTo>
                  <a:pt x="3864295" y="1423913"/>
                </a:lnTo>
                <a:lnTo>
                  <a:pt x="3856137" y="1403726"/>
                </a:lnTo>
                <a:lnTo>
                  <a:pt x="3848660" y="1384221"/>
                </a:lnTo>
                <a:lnTo>
                  <a:pt x="3842541" y="1367664"/>
                </a:lnTo>
                <a:lnTo>
                  <a:pt x="3837103" y="1351787"/>
                </a:lnTo>
                <a:lnTo>
                  <a:pt x="3821241" y="1349746"/>
                </a:lnTo>
                <a:lnTo>
                  <a:pt x="3783172" y="1345436"/>
                </a:lnTo>
                <a:lnTo>
                  <a:pt x="3759606" y="1343395"/>
                </a:lnTo>
                <a:lnTo>
                  <a:pt x="3735586" y="1340900"/>
                </a:lnTo>
                <a:lnTo>
                  <a:pt x="3712473" y="1339086"/>
                </a:lnTo>
                <a:lnTo>
                  <a:pt x="3692079" y="1337952"/>
                </a:lnTo>
                <a:lnTo>
                  <a:pt x="3675764" y="1336818"/>
                </a:lnTo>
                <a:lnTo>
                  <a:pt x="3662848" y="1336364"/>
                </a:lnTo>
                <a:lnTo>
                  <a:pt x="3657636" y="1336364"/>
                </a:lnTo>
                <a:close/>
                <a:moveTo>
                  <a:pt x="740134" y="1112044"/>
                </a:moveTo>
                <a:lnTo>
                  <a:pt x="736957" y="1112270"/>
                </a:lnTo>
                <a:lnTo>
                  <a:pt x="734234" y="1112497"/>
                </a:lnTo>
                <a:lnTo>
                  <a:pt x="731965" y="1113177"/>
                </a:lnTo>
                <a:lnTo>
                  <a:pt x="729923" y="1114084"/>
                </a:lnTo>
                <a:lnTo>
                  <a:pt x="728562" y="1114991"/>
                </a:lnTo>
                <a:lnTo>
                  <a:pt x="727201" y="1116579"/>
                </a:lnTo>
                <a:lnTo>
                  <a:pt x="726293" y="1118166"/>
                </a:lnTo>
                <a:lnTo>
                  <a:pt x="725612" y="1119980"/>
                </a:lnTo>
                <a:lnTo>
                  <a:pt x="724705" y="1122248"/>
                </a:lnTo>
                <a:lnTo>
                  <a:pt x="724478" y="1124742"/>
                </a:lnTo>
                <a:lnTo>
                  <a:pt x="724024" y="1130638"/>
                </a:lnTo>
                <a:lnTo>
                  <a:pt x="724024" y="1137668"/>
                </a:lnTo>
                <a:lnTo>
                  <a:pt x="724251" y="1146058"/>
                </a:lnTo>
                <a:lnTo>
                  <a:pt x="724251" y="1155355"/>
                </a:lnTo>
                <a:lnTo>
                  <a:pt x="724251" y="1165106"/>
                </a:lnTo>
                <a:lnTo>
                  <a:pt x="724705" y="1175084"/>
                </a:lnTo>
                <a:lnTo>
                  <a:pt x="725839" y="1184608"/>
                </a:lnTo>
                <a:lnTo>
                  <a:pt x="726293" y="1188689"/>
                </a:lnTo>
                <a:lnTo>
                  <a:pt x="726974" y="1192998"/>
                </a:lnTo>
                <a:lnTo>
                  <a:pt x="728108" y="1196626"/>
                </a:lnTo>
                <a:lnTo>
                  <a:pt x="729243" y="1199801"/>
                </a:lnTo>
                <a:lnTo>
                  <a:pt x="730377" y="1202975"/>
                </a:lnTo>
                <a:lnTo>
                  <a:pt x="732192" y="1205016"/>
                </a:lnTo>
                <a:lnTo>
                  <a:pt x="732873" y="1206150"/>
                </a:lnTo>
                <a:lnTo>
                  <a:pt x="734008" y="1206830"/>
                </a:lnTo>
                <a:lnTo>
                  <a:pt x="734915" y="1207511"/>
                </a:lnTo>
                <a:lnTo>
                  <a:pt x="736276" y="1207737"/>
                </a:lnTo>
                <a:lnTo>
                  <a:pt x="737638" y="1208418"/>
                </a:lnTo>
                <a:lnTo>
                  <a:pt x="739907" y="1208644"/>
                </a:lnTo>
                <a:lnTo>
                  <a:pt x="746714" y="1209325"/>
                </a:lnTo>
                <a:lnTo>
                  <a:pt x="755563" y="1209778"/>
                </a:lnTo>
                <a:lnTo>
                  <a:pt x="766680" y="1210232"/>
                </a:lnTo>
                <a:lnTo>
                  <a:pt x="793227" y="1211139"/>
                </a:lnTo>
                <a:lnTo>
                  <a:pt x="822497" y="1211366"/>
                </a:lnTo>
                <a:lnTo>
                  <a:pt x="876044" y="1211819"/>
                </a:lnTo>
                <a:lnTo>
                  <a:pt x="899868" y="1211819"/>
                </a:lnTo>
                <a:lnTo>
                  <a:pt x="899414" y="1210005"/>
                </a:lnTo>
                <a:lnTo>
                  <a:pt x="897826" y="1205016"/>
                </a:lnTo>
                <a:lnTo>
                  <a:pt x="896692" y="1201615"/>
                </a:lnTo>
                <a:lnTo>
                  <a:pt x="894876" y="1197760"/>
                </a:lnTo>
                <a:lnTo>
                  <a:pt x="893061" y="1192998"/>
                </a:lnTo>
                <a:lnTo>
                  <a:pt x="890566" y="1188009"/>
                </a:lnTo>
                <a:lnTo>
                  <a:pt x="887162" y="1182567"/>
                </a:lnTo>
                <a:lnTo>
                  <a:pt x="883759" y="1176898"/>
                </a:lnTo>
                <a:lnTo>
                  <a:pt x="879674" y="1170775"/>
                </a:lnTo>
                <a:lnTo>
                  <a:pt x="874683" y="1164652"/>
                </a:lnTo>
                <a:lnTo>
                  <a:pt x="869237" y="1158530"/>
                </a:lnTo>
                <a:lnTo>
                  <a:pt x="862884" y="1152181"/>
                </a:lnTo>
                <a:lnTo>
                  <a:pt x="856077" y="1146058"/>
                </a:lnTo>
                <a:lnTo>
                  <a:pt x="851993" y="1143110"/>
                </a:lnTo>
                <a:lnTo>
                  <a:pt x="848136" y="1139935"/>
                </a:lnTo>
                <a:lnTo>
                  <a:pt x="845186" y="1137894"/>
                </a:lnTo>
                <a:lnTo>
                  <a:pt x="841783" y="1135854"/>
                </a:lnTo>
                <a:lnTo>
                  <a:pt x="835430" y="1132225"/>
                </a:lnTo>
                <a:lnTo>
                  <a:pt x="828169" y="1129051"/>
                </a:lnTo>
                <a:lnTo>
                  <a:pt x="820682" y="1126103"/>
                </a:lnTo>
                <a:lnTo>
                  <a:pt x="812740" y="1123608"/>
                </a:lnTo>
                <a:lnTo>
                  <a:pt x="805253" y="1121341"/>
                </a:lnTo>
                <a:lnTo>
                  <a:pt x="797311" y="1119300"/>
                </a:lnTo>
                <a:lnTo>
                  <a:pt x="789370" y="1117486"/>
                </a:lnTo>
                <a:lnTo>
                  <a:pt x="781656" y="1116125"/>
                </a:lnTo>
                <a:lnTo>
                  <a:pt x="773941" y="1114991"/>
                </a:lnTo>
                <a:lnTo>
                  <a:pt x="766907" y="1114084"/>
                </a:lnTo>
                <a:lnTo>
                  <a:pt x="760327" y="1113404"/>
                </a:lnTo>
                <a:lnTo>
                  <a:pt x="748529" y="1112270"/>
                </a:lnTo>
                <a:lnTo>
                  <a:pt x="740134" y="1112044"/>
                </a:lnTo>
                <a:close/>
                <a:moveTo>
                  <a:pt x="1305638" y="1054673"/>
                </a:moveTo>
                <a:lnTo>
                  <a:pt x="1304925" y="1054679"/>
                </a:lnTo>
                <a:lnTo>
                  <a:pt x="1304925" y="1962890"/>
                </a:lnTo>
                <a:lnTo>
                  <a:pt x="1355725" y="1947343"/>
                </a:lnTo>
                <a:lnTo>
                  <a:pt x="1355725" y="1201521"/>
                </a:lnTo>
                <a:lnTo>
                  <a:pt x="1345341" y="1171682"/>
                </a:lnTo>
                <a:lnTo>
                  <a:pt x="1317663" y="1090048"/>
                </a:lnTo>
                <a:lnTo>
                  <a:pt x="1305638" y="1054673"/>
                </a:lnTo>
                <a:close/>
                <a:moveTo>
                  <a:pt x="3135313" y="1001713"/>
                </a:moveTo>
                <a:lnTo>
                  <a:pt x="3135313" y="1963376"/>
                </a:lnTo>
                <a:lnTo>
                  <a:pt x="3187700" y="1947343"/>
                </a:lnTo>
                <a:lnTo>
                  <a:pt x="3187700" y="1001713"/>
                </a:lnTo>
                <a:lnTo>
                  <a:pt x="3135313" y="1001713"/>
                </a:lnTo>
                <a:close/>
                <a:moveTo>
                  <a:pt x="2678432" y="1001713"/>
                </a:moveTo>
                <a:lnTo>
                  <a:pt x="2677719" y="1004936"/>
                </a:lnTo>
                <a:lnTo>
                  <a:pt x="2678112" y="1008569"/>
                </a:lnTo>
                <a:lnTo>
                  <a:pt x="2679473" y="1019688"/>
                </a:lnTo>
                <a:lnTo>
                  <a:pt x="2681061" y="1032849"/>
                </a:lnTo>
                <a:lnTo>
                  <a:pt x="2684545" y="1057432"/>
                </a:lnTo>
                <a:lnTo>
                  <a:pt x="2709329" y="1072923"/>
                </a:lnTo>
                <a:lnTo>
                  <a:pt x="2773790" y="1120775"/>
                </a:lnTo>
                <a:lnTo>
                  <a:pt x="2800346" y="1140732"/>
                </a:lnTo>
                <a:lnTo>
                  <a:pt x="2823270" y="1158422"/>
                </a:lnTo>
                <a:lnTo>
                  <a:pt x="2843017" y="1173390"/>
                </a:lnTo>
                <a:lnTo>
                  <a:pt x="2859813" y="1186543"/>
                </a:lnTo>
                <a:lnTo>
                  <a:pt x="2873885" y="1198336"/>
                </a:lnTo>
                <a:lnTo>
                  <a:pt x="2885688" y="1208088"/>
                </a:lnTo>
                <a:lnTo>
                  <a:pt x="2894994" y="1216932"/>
                </a:lnTo>
                <a:lnTo>
                  <a:pt x="2899079" y="1220561"/>
                </a:lnTo>
                <a:lnTo>
                  <a:pt x="2902484" y="1224190"/>
                </a:lnTo>
                <a:lnTo>
                  <a:pt x="2905435" y="1227818"/>
                </a:lnTo>
                <a:lnTo>
                  <a:pt x="2908158" y="1231220"/>
                </a:lnTo>
                <a:lnTo>
                  <a:pt x="2910428" y="1234168"/>
                </a:lnTo>
                <a:lnTo>
                  <a:pt x="2912471" y="1237116"/>
                </a:lnTo>
                <a:lnTo>
                  <a:pt x="2914060" y="1240065"/>
                </a:lnTo>
                <a:lnTo>
                  <a:pt x="2915648" y="1243240"/>
                </a:lnTo>
                <a:lnTo>
                  <a:pt x="2916556" y="1245961"/>
                </a:lnTo>
                <a:lnTo>
                  <a:pt x="2917691" y="1248682"/>
                </a:lnTo>
                <a:lnTo>
                  <a:pt x="2918372" y="1251631"/>
                </a:lnTo>
                <a:lnTo>
                  <a:pt x="2919053" y="1254352"/>
                </a:lnTo>
                <a:lnTo>
                  <a:pt x="2919961" y="1260249"/>
                </a:lnTo>
                <a:lnTo>
                  <a:pt x="2920415" y="1264558"/>
                </a:lnTo>
                <a:lnTo>
                  <a:pt x="2920642" y="1270681"/>
                </a:lnTo>
                <a:lnTo>
                  <a:pt x="2921096" y="1287690"/>
                </a:lnTo>
                <a:lnTo>
                  <a:pt x="2921550" y="1310822"/>
                </a:lnTo>
                <a:lnTo>
                  <a:pt x="2922004" y="1338943"/>
                </a:lnTo>
                <a:lnTo>
                  <a:pt x="2922685" y="1405618"/>
                </a:lnTo>
                <a:lnTo>
                  <a:pt x="2922912" y="1479550"/>
                </a:lnTo>
                <a:lnTo>
                  <a:pt x="2923593" y="1617209"/>
                </a:lnTo>
                <a:lnTo>
                  <a:pt x="2924046" y="1664608"/>
                </a:lnTo>
                <a:lnTo>
                  <a:pt x="2924273" y="1679349"/>
                </a:lnTo>
                <a:lnTo>
                  <a:pt x="2924727" y="1686833"/>
                </a:lnTo>
                <a:lnTo>
                  <a:pt x="2926316" y="1697945"/>
                </a:lnTo>
                <a:lnTo>
                  <a:pt x="2926770" y="1702481"/>
                </a:lnTo>
                <a:lnTo>
                  <a:pt x="2926997" y="1706336"/>
                </a:lnTo>
                <a:lnTo>
                  <a:pt x="2926997" y="1709738"/>
                </a:lnTo>
                <a:lnTo>
                  <a:pt x="2926770" y="1712459"/>
                </a:lnTo>
                <a:lnTo>
                  <a:pt x="2926089" y="1714501"/>
                </a:lnTo>
                <a:lnTo>
                  <a:pt x="2925408" y="1716315"/>
                </a:lnTo>
                <a:lnTo>
                  <a:pt x="2924046" y="1717902"/>
                </a:lnTo>
                <a:lnTo>
                  <a:pt x="2922231" y="1719036"/>
                </a:lnTo>
                <a:lnTo>
                  <a:pt x="2920188" y="1719717"/>
                </a:lnTo>
                <a:lnTo>
                  <a:pt x="2917691" y="1720624"/>
                </a:lnTo>
                <a:lnTo>
                  <a:pt x="2914287" y="1721077"/>
                </a:lnTo>
                <a:lnTo>
                  <a:pt x="2910882" y="1721304"/>
                </a:lnTo>
                <a:lnTo>
                  <a:pt x="2901803" y="1721984"/>
                </a:lnTo>
                <a:lnTo>
                  <a:pt x="2897718" y="1722438"/>
                </a:lnTo>
                <a:lnTo>
                  <a:pt x="2895675" y="1723118"/>
                </a:lnTo>
                <a:lnTo>
                  <a:pt x="2894313" y="1723572"/>
                </a:lnTo>
                <a:lnTo>
                  <a:pt x="2892951" y="1724252"/>
                </a:lnTo>
                <a:lnTo>
                  <a:pt x="2891816" y="1725159"/>
                </a:lnTo>
                <a:lnTo>
                  <a:pt x="2891135" y="1726293"/>
                </a:lnTo>
                <a:lnTo>
                  <a:pt x="2890227" y="1727654"/>
                </a:lnTo>
                <a:lnTo>
                  <a:pt x="2889773" y="1729242"/>
                </a:lnTo>
                <a:lnTo>
                  <a:pt x="2889546" y="1731283"/>
                </a:lnTo>
                <a:lnTo>
                  <a:pt x="2889319" y="1733551"/>
                </a:lnTo>
                <a:lnTo>
                  <a:pt x="2889546" y="1736272"/>
                </a:lnTo>
                <a:lnTo>
                  <a:pt x="2889773" y="1739220"/>
                </a:lnTo>
                <a:lnTo>
                  <a:pt x="2890227" y="1742395"/>
                </a:lnTo>
                <a:lnTo>
                  <a:pt x="2892043" y="1750333"/>
                </a:lnTo>
                <a:lnTo>
                  <a:pt x="2893632" y="1756002"/>
                </a:lnTo>
                <a:lnTo>
                  <a:pt x="2896356" y="1764393"/>
                </a:lnTo>
                <a:lnTo>
                  <a:pt x="2903619" y="1787752"/>
                </a:lnTo>
                <a:lnTo>
                  <a:pt x="2913833" y="1816781"/>
                </a:lnTo>
                <a:lnTo>
                  <a:pt x="2925635" y="1849211"/>
                </a:lnTo>
                <a:lnTo>
                  <a:pt x="2937665" y="1881415"/>
                </a:lnTo>
                <a:lnTo>
                  <a:pt x="2943566" y="1896836"/>
                </a:lnTo>
                <a:lnTo>
                  <a:pt x="2949468" y="1911351"/>
                </a:lnTo>
                <a:lnTo>
                  <a:pt x="2954688" y="1924051"/>
                </a:lnTo>
                <a:lnTo>
                  <a:pt x="2959454" y="1935390"/>
                </a:lnTo>
                <a:lnTo>
                  <a:pt x="2963540" y="1944235"/>
                </a:lnTo>
                <a:lnTo>
                  <a:pt x="2966945" y="1950585"/>
                </a:lnTo>
                <a:lnTo>
                  <a:pt x="2970122" y="1955574"/>
                </a:lnTo>
                <a:lnTo>
                  <a:pt x="2973754" y="1960790"/>
                </a:lnTo>
                <a:lnTo>
                  <a:pt x="2977612" y="1966006"/>
                </a:lnTo>
                <a:lnTo>
                  <a:pt x="2981698" y="1970995"/>
                </a:lnTo>
                <a:lnTo>
                  <a:pt x="2989642" y="1980974"/>
                </a:lnTo>
                <a:lnTo>
                  <a:pt x="2997586" y="1989819"/>
                </a:lnTo>
                <a:lnTo>
                  <a:pt x="3004622" y="1997529"/>
                </a:lnTo>
                <a:lnTo>
                  <a:pt x="3010751" y="2003426"/>
                </a:lnTo>
                <a:lnTo>
                  <a:pt x="3016198" y="2008869"/>
                </a:lnTo>
                <a:lnTo>
                  <a:pt x="3026866" y="2020435"/>
                </a:lnTo>
                <a:lnTo>
                  <a:pt x="3047747" y="2044927"/>
                </a:lnTo>
                <a:lnTo>
                  <a:pt x="3063863" y="2063297"/>
                </a:lnTo>
                <a:lnTo>
                  <a:pt x="3070218" y="2070554"/>
                </a:lnTo>
                <a:lnTo>
                  <a:pt x="3074757" y="2075090"/>
                </a:lnTo>
                <a:lnTo>
                  <a:pt x="3076119" y="2076677"/>
                </a:lnTo>
                <a:lnTo>
                  <a:pt x="3076575" y="2077406"/>
                </a:lnTo>
                <a:lnTo>
                  <a:pt x="3076575" y="1001713"/>
                </a:lnTo>
                <a:lnTo>
                  <a:pt x="2678432" y="1001713"/>
                </a:lnTo>
                <a:close/>
                <a:moveTo>
                  <a:pt x="1853446" y="1001713"/>
                </a:moveTo>
                <a:lnTo>
                  <a:pt x="1853996" y="1005013"/>
                </a:lnTo>
                <a:lnTo>
                  <a:pt x="1855357" y="1013403"/>
                </a:lnTo>
                <a:lnTo>
                  <a:pt x="1858533" y="1027916"/>
                </a:lnTo>
                <a:lnTo>
                  <a:pt x="1860121" y="1034038"/>
                </a:lnTo>
                <a:lnTo>
                  <a:pt x="1875776" y="1038347"/>
                </a:lnTo>
                <a:lnTo>
                  <a:pt x="1892791" y="1042655"/>
                </a:lnTo>
                <a:lnTo>
                  <a:pt x="1914571" y="1047871"/>
                </a:lnTo>
                <a:lnTo>
                  <a:pt x="1926596" y="1050592"/>
                </a:lnTo>
                <a:lnTo>
                  <a:pt x="1939074" y="1053086"/>
                </a:lnTo>
                <a:lnTo>
                  <a:pt x="1951779" y="1055580"/>
                </a:lnTo>
                <a:lnTo>
                  <a:pt x="1964938" y="1057848"/>
                </a:lnTo>
                <a:lnTo>
                  <a:pt x="1978096" y="1059889"/>
                </a:lnTo>
                <a:lnTo>
                  <a:pt x="1990801" y="1061476"/>
                </a:lnTo>
                <a:lnTo>
                  <a:pt x="2003506" y="1062837"/>
                </a:lnTo>
                <a:lnTo>
                  <a:pt x="2015077" y="1063517"/>
                </a:lnTo>
                <a:lnTo>
                  <a:pt x="2027328" y="1063971"/>
                </a:lnTo>
                <a:lnTo>
                  <a:pt x="2040033" y="1065104"/>
                </a:lnTo>
                <a:lnTo>
                  <a:pt x="2053192" y="1066238"/>
                </a:lnTo>
                <a:lnTo>
                  <a:pt x="2067031" y="1067826"/>
                </a:lnTo>
                <a:lnTo>
                  <a:pt x="2081098" y="1069640"/>
                </a:lnTo>
                <a:lnTo>
                  <a:pt x="2095618" y="1071680"/>
                </a:lnTo>
                <a:lnTo>
                  <a:pt x="2124885" y="1076216"/>
                </a:lnTo>
                <a:lnTo>
                  <a:pt x="2153698" y="1081204"/>
                </a:lnTo>
                <a:lnTo>
                  <a:pt x="2181603" y="1086193"/>
                </a:lnTo>
                <a:lnTo>
                  <a:pt x="2229701" y="1095264"/>
                </a:lnTo>
                <a:lnTo>
                  <a:pt x="2234692" y="1096171"/>
                </a:lnTo>
                <a:lnTo>
                  <a:pt x="2239684" y="1097758"/>
                </a:lnTo>
                <a:lnTo>
                  <a:pt x="2244675" y="1099345"/>
                </a:lnTo>
                <a:lnTo>
                  <a:pt x="2249212" y="1101159"/>
                </a:lnTo>
                <a:lnTo>
                  <a:pt x="2253750" y="1103200"/>
                </a:lnTo>
                <a:lnTo>
                  <a:pt x="2258287" y="1105468"/>
                </a:lnTo>
                <a:lnTo>
                  <a:pt x="2262598" y="1107962"/>
                </a:lnTo>
                <a:lnTo>
                  <a:pt x="2263570" y="1108576"/>
                </a:lnTo>
                <a:lnTo>
                  <a:pt x="2261707" y="1094105"/>
                </a:lnTo>
                <a:lnTo>
                  <a:pt x="2257857" y="1065515"/>
                </a:lnTo>
                <a:lnTo>
                  <a:pt x="2254687" y="1037379"/>
                </a:lnTo>
                <a:lnTo>
                  <a:pt x="2253978" y="1030395"/>
                </a:lnTo>
                <a:lnTo>
                  <a:pt x="2208022" y="1030395"/>
                </a:lnTo>
                <a:lnTo>
                  <a:pt x="2203726" y="1029941"/>
                </a:lnTo>
                <a:lnTo>
                  <a:pt x="2199657" y="1029487"/>
                </a:lnTo>
                <a:lnTo>
                  <a:pt x="2196039" y="1028807"/>
                </a:lnTo>
                <a:lnTo>
                  <a:pt x="2192422" y="1027899"/>
                </a:lnTo>
                <a:lnTo>
                  <a:pt x="2188804" y="1026311"/>
                </a:lnTo>
                <a:lnTo>
                  <a:pt x="2185639" y="1024496"/>
                </a:lnTo>
                <a:lnTo>
                  <a:pt x="2182474" y="1022681"/>
                </a:lnTo>
                <a:lnTo>
                  <a:pt x="2179309" y="1020413"/>
                </a:lnTo>
                <a:lnTo>
                  <a:pt x="2176370" y="1017691"/>
                </a:lnTo>
                <a:lnTo>
                  <a:pt x="2172978" y="1014968"/>
                </a:lnTo>
                <a:lnTo>
                  <a:pt x="2170039" y="1011565"/>
                </a:lnTo>
                <a:lnTo>
                  <a:pt x="2167100" y="1008162"/>
                </a:lnTo>
                <a:lnTo>
                  <a:pt x="2164161" y="1004533"/>
                </a:lnTo>
                <a:lnTo>
                  <a:pt x="2162132" y="1001713"/>
                </a:lnTo>
                <a:lnTo>
                  <a:pt x="1853446" y="1001713"/>
                </a:lnTo>
                <a:close/>
                <a:moveTo>
                  <a:pt x="4275346" y="983674"/>
                </a:moveTo>
                <a:lnTo>
                  <a:pt x="4311602" y="1044686"/>
                </a:lnTo>
                <a:lnTo>
                  <a:pt x="4336981" y="983674"/>
                </a:lnTo>
                <a:lnTo>
                  <a:pt x="4275346" y="983674"/>
                </a:lnTo>
                <a:close/>
                <a:moveTo>
                  <a:pt x="3664434" y="861650"/>
                </a:moveTo>
                <a:lnTo>
                  <a:pt x="3663301" y="861877"/>
                </a:lnTo>
                <a:lnTo>
                  <a:pt x="3662168" y="862331"/>
                </a:lnTo>
                <a:lnTo>
                  <a:pt x="3659676" y="863465"/>
                </a:lnTo>
                <a:lnTo>
                  <a:pt x="3657410" y="865052"/>
                </a:lnTo>
                <a:lnTo>
                  <a:pt x="3655597" y="867094"/>
                </a:lnTo>
                <a:lnTo>
                  <a:pt x="3653558" y="869362"/>
                </a:lnTo>
                <a:lnTo>
                  <a:pt x="3651745" y="871630"/>
                </a:lnTo>
                <a:lnTo>
                  <a:pt x="3650385" y="873671"/>
                </a:lnTo>
                <a:lnTo>
                  <a:pt x="3648346" y="877300"/>
                </a:lnTo>
                <a:lnTo>
                  <a:pt x="3647666" y="878434"/>
                </a:lnTo>
                <a:lnTo>
                  <a:pt x="3649269" y="901700"/>
                </a:lnTo>
                <a:lnTo>
                  <a:pt x="3660775" y="901700"/>
                </a:lnTo>
                <a:lnTo>
                  <a:pt x="3660775" y="1001713"/>
                </a:lnTo>
                <a:lnTo>
                  <a:pt x="3246438" y="1001713"/>
                </a:lnTo>
                <a:lnTo>
                  <a:pt x="3246438" y="2034626"/>
                </a:lnTo>
                <a:lnTo>
                  <a:pt x="3247945" y="2034259"/>
                </a:lnTo>
                <a:lnTo>
                  <a:pt x="3256556" y="2031991"/>
                </a:lnTo>
                <a:lnTo>
                  <a:pt x="3265620" y="2029496"/>
                </a:lnTo>
                <a:lnTo>
                  <a:pt x="3274910" y="2026547"/>
                </a:lnTo>
                <a:lnTo>
                  <a:pt x="3284427" y="2023145"/>
                </a:lnTo>
                <a:lnTo>
                  <a:pt x="3293718" y="2019743"/>
                </a:lnTo>
                <a:lnTo>
                  <a:pt x="3303008" y="2015887"/>
                </a:lnTo>
                <a:lnTo>
                  <a:pt x="3311846" y="2012258"/>
                </a:lnTo>
                <a:lnTo>
                  <a:pt x="3320457" y="2008402"/>
                </a:lnTo>
                <a:lnTo>
                  <a:pt x="3328841" y="2004773"/>
                </a:lnTo>
                <a:lnTo>
                  <a:pt x="3336092" y="2001144"/>
                </a:lnTo>
                <a:lnTo>
                  <a:pt x="3343117" y="1997515"/>
                </a:lnTo>
                <a:lnTo>
                  <a:pt x="3349008" y="1994340"/>
                </a:lnTo>
                <a:lnTo>
                  <a:pt x="3354220" y="1991392"/>
                </a:lnTo>
                <a:lnTo>
                  <a:pt x="3358299" y="1988670"/>
                </a:lnTo>
                <a:lnTo>
                  <a:pt x="3365550" y="1983453"/>
                </a:lnTo>
                <a:lnTo>
                  <a:pt x="3374161" y="1978010"/>
                </a:lnTo>
                <a:lnTo>
                  <a:pt x="3383225" y="1972113"/>
                </a:lnTo>
                <a:lnTo>
                  <a:pt x="3392515" y="1965762"/>
                </a:lnTo>
                <a:lnTo>
                  <a:pt x="3401353" y="1959411"/>
                </a:lnTo>
                <a:lnTo>
                  <a:pt x="3405431" y="1956236"/>
                </a:lnTo>
                <a:lnTo>
                  <a:pt x="3409510" y="1953061"/>
                </a:lnTo>
                <a:lnTo>
                  <a:pt x="3413362" y="1949659"/>
                </a:lnTo>
                <a:lnTo>
                  <a:pt x="3416988" y="1946483"/>
                </a:lnTo>
                <a:lnTo>
                  <a:pt x="3419934" y="1943308"/>
                </a:lnTo>
                <a:lnTo>
                  <a:pt x="3422653" y="1940132"/>
                </a:lnTo>
                <a:lnTo>
                  <a:pt x="3424919" y="1936504"/>
                </a:lnTo>
                <a:lnTo>
                  <a:pt x="3427185" y="1932648"/>
                </a:lnTo>
                <a:lnTo>
                  <a:pt x="3428771" y="1928338"/>
                </a:lnTo>
                <a:lnTo>
                  <a:pt x="3430357" y="1924256"/>
                </a:lnTo>
                <a:lnTo>
                  <a:pt x="3431490" y="1919493"/>
                </a:lnTo>
                <a:lnTo>
                  <a:pt x="3432623" y="1914957"/>
                </a:lnTo>
                <a:lnTo>
                  <a:pt x="3433530" y="1910194"/>
                </a:lnTo>
                <a:lnTo>
                  <a:pt x="3433983" y="1905884"/>
                </a:lnTo>
                <a:lnTo>
                  <a:pt x="3435116" y="1897719"/>
                </a:lnTo>
                <a:lnTo>
                  <a:pt x="3435569" y="1890915"/>
                </a:lnTo>
                <a:lnTo>
                  <a:pt x="3435796" y="1884791"/>
                </a:lnTo>
                <a:lnTo>
                  <a:pt x="3394555" y="1883430"/>
                </a:lnTo>
                <a:lnTo>
                  <a:pt x="3362378" y="1882523"/>
                </a:lnTo>
                <a:lnTo>
                  <a:pt x="3339944" y="1882069"/>
                </a:lnTo>
                <a:lnTo>
                  <a:pt x="3336319" y="1882069"/>
                </a:lnTo>
                <a:lnTo>
                  <a:pt x="3333373" y="1881842"/>
                </a:lnTo>
                <a:lnTo>
                  <a:pt x="3330880" y="1881615"/>
                </a:lnTo>
                <a:lnTo>
                  <a:pt x="3328388" y="1880708"/>
                </a:lnTo>
                <a:lnTo>
                  <a:pt x="3326575" y="1879801"/>
                </a:lnTo>
                <a:lnTo>
                  <a:pt x="3324535" y="1878894"/>
                </a:lnTo>
                <a:lnTo>
                  <a:pt x="3322949" y="1877306"/>
                </a:lnTo>
                <a:lnTo>
                  <a:pt x="3321816" y="1875265"/>
                </a:lnTo>
                <a:lnTo>
                  <a:pt x="3320457" y="1872997"/>
                </a:lnTo>
                <a:lnTo>
                  <a:pt x="3319550" y="1870275"/>
                </a:lnTo>
                <a:lnTo>
                  <a:pt x="3318870" y="1867326"/>
                </a:lnTo>
                <a:lnTo>
                  <a:pt x="3318417" y="1863697"/>
                </a:lnTo>
                <a:lnTo>
                  <a:pt x="3317737" y="1859615"/>
                </a:lnTo>
                <a:lnTo>
                  <a:pt x="3317511" y="1855079"/>
                </a:lnTo>
                <a:lnTo>
                  <a:pt x="3317284" y="1843738"/>
                </a:lnTo>
                <a:lnTo>
                  <a:pt x="3317284" y="1837614"/>
                </a:lnTo>
                <a:lnTo>
                  <a:pt x="3317058" y="1831264"/>
                </a:lnTo>
                <a:lnTo>
                  <a:pt x="3316604" y="1824686"/>
                </a:lnTo>
                <a:lnTo>
                  <a:pt x="3316151" y="1818109"/>
                </a:lnTo>
                <a:lnTo>
                  <a:pt x="3314338" y="1803593"/>
                </a:lnTo>
                <a:lnTo>
                  <a:pt x="3312072" y="1788170"/>
                </a:lnTo>
                <a:lnTo>
                  <a:pt x="3309353" y="1771159"/>
                </a:lnTo>
                <a:lnTo>
                  <a:pt x="3306181" y="1752107"/>
                </a:lnTo>
                <a:lnTo>
                  <a:pt x="3298930" y="1706972"/>
                </a:lnTo>
                <a:lnTo>
                  <a:pt x="3296664" y="1691549"/>
                </a:lnTo>
                <a:lnTo>
                  <a:pt x="3294624" y="1670909"/>
                </a:lnTo>
                <a:lnTo>
                  <a:pt x="3291905" y="1646187"/>
                </a:lnTo>
                <a:lnTo>
                  <a:pt x="3289186" y="1617608"/>
                </a:lnTo>
                <a:lnTo>
                  <a:pt x="3283068" y="1553194"/>
                </a:lnTo>
                <a:lnTo>
                  <a:pt x="3276950" y="1483790"/>
                </a:lnTo>
                <a:lnTo>
                  <a:pt x="3271058" y="1415521"/>
                </a:lnTo>
                <a:lnTo>
                  <a:pt x="3265393" y="1354736"/>
                </a:lnTo>
                <a:lnTo>
                  <a:pt x="3262900" y="1328879"/>
                </a:lnTo>
                <a:lnTo>
                  <a:pt x="3260634" y="1307559"/>
                </a:lnTo>
                <a:lnTo>
                  <a:pt x="3258595" y="1291002"/>
                </a:lnTo>
                <a:lnTo>
                  <a:pt x="3257689" y="1284651"/>
                </a:lnTo>
                <a:lnTo>
                  <a:pt x="3256782" y="1280342"/>
                </a:lnTo>
                <a:lnTo>
                  <a:pt x="3256556" y="1278300"/>
                </a:lnTo>
                <a:lnTo>
                  <a:pt x="3256556" y="1276259"/>
                </a:lnTo>
                <a:lnTo>
                  <a:pt x="3256556" y="1274445"/>
                </a:lnTo>
                <a:lnTo>
                  <a:pt x="3256782" y="1272403"/>
                </a:lnTo>
                <a:lnTo>
                  <a:pt x="3257235" y="1270362"/>
                </a:lnTo>
                <a:lnTo>
                  <a:pt x="3257689" y="1268321"/>
                </a:lnTo>
                <a:lnTo>
                  <a:pt x="3259275" y="1264465"/>
                </a:lnTo>
                <a:lnTo>
                  <a:pt x="3261314" y="1260156"/>
                </a:lnTo>
                <a:lnTo>
                  <a:pt x="3264033" y="1256300"/>
                </a:lnTo>
                <a:lnTo>
                  <a:pt x="3267206" y="1251991"/>
                </a:lnTo>
                <a:lnTo>
                  <a:pt x="3271058" y="1247908"/>
                </a:lnTo>
                <a:lnTo>
                  <a:pt x="3275137" y="1243599"/>
                </a:lnTo>
                <a:lnTo>
                  <a:pt x="3279669" y="1239289"/>
                </a:lnTo>
                <a:lnTo>
                  <a:pt x="3284654" y="1235207"/>
                </a:lnTo>
                <a:lnTo>
                  <a:pt x="3290092" y="1230897"/>
                </a:lnTo>
                <a:lnTo>
                  <a:pt x="3295757" y="1226815"/>
                </a:lnTo>
                <a:lnTo>
                  <a:pt x="3301876" y="1222505"/>
                </a:lnTo>
                <a:lnTo>
                  <a:pt x="3308447" y="1218196"/>
                </a:lnTo>
                <a:lnTo>
                  <a:pt x="3314792" y="1214113"/>
                </a:lnTo>
                <a:lnTo>
                  <a:pt x="3329067" y="1205948"/>
                </a:lnTo>
                <a:lnTo>
                  <a:pt x="3343570" y="1197783"/>
                </a:lnTo>
                <a:lnTo>
                  <a:pt x="3358752" y="1190071"/>
                </a:lnTo>
                <a:lnTo>
                  <a:pt x="3374161" y="1182360"/>
                </a:lnTo>
                <a:lnTo>
                  <a:pt x="3389343" y="1174875"/>
                </a:lnTo>
                <a:lnTo>
                  <a:pt x="3404525" y="1167844"/>
                </a:lnTo>
                <a:lnTo>
                  <a:pt x="3433303" y="1155143"/>
                </a:lnTo>
                <a:lnTo>
                  <a:pt x="3440328" y="1151967"/>
                </a:lnTo>
                <a:lnTo>
                  <a:pt x="3448259" y="1149019"/>
                </a:lnTo>
                <a:lnTo>
                  <a:pt x="3456643" y="1145843"/>
                </a:lnTo>
                <a:lnTo>
                  <a:pt x="3465480" y="1142895"/>
                </a:lnTo>
                <a:lnTo>
                  <a:pt x="3484741" y="1136544"/>
                </a:lnTo>
                <a:lnTo>
                  <a:pt x="3505588" y="1129967"/>
                </a:lnTo>
                <a:lnTo>
                  <a:pt x="3528022" y="1123616"/>
                </a:lnTo>
                <a:lnTo>
                  <a:pt x="3550908" y="1117265"/>
                </a:lnTo>
                <a:lnTo>
                  <a:pt x="3574248" y="1111141"/>
                </a:lnTo>
                <a:lnTo>
                  <a:pt x="3597588" y="1105244"/>
                </a:lnTo>
                <a:lnTo>
                  <a:pt x="3620247" y="1099574"/>
                </a:lnTo>
                <a:lnTo>
                  <a:pt x="3642228" y="1094357"/>
                </a:lnTo>
                <a:lnTo>
                  <a:pt x="3682109" y="1085058"/>
                </a:lnTo>
                <a:lnTo>
                  <a:pt x="3713153" y="1078481"/>
                </a:lnTo>
                <a:lnTo>
                  <a:pt x="3724936" y="1076213"/>
                </a:lnTo>
                <a:lnTo>
                  <a:pt x="3733094" y="1074852"/>
                </a:lnTo>
                <a:lnTo>
                  <a:pt x="3744877" y="1072810"/>
                </a:lnTo>
                <a:lnTo>
                  <a:pt x="3749862" y="1071676"/>
                </a:lnTo>
                <a:lnTo>
                  <a:pt x="3754621" y="1070542"/>
                </a:lnTo>
                <a:lnTo>
                  <a:pt x="3758926" y="1069182"/>
                </a:lnTo>
                <a:lnTo>
                  <a:pt x="3762552" y="1068047"/>
                </a:lnTo>
                <a:lnTo>
                  <a:pt x="3765724" y="1066460"/>
                </a:lnTo>
                <a:lnTo>
                  <a:pt x="3768443" y="1065099"/>
                </a:lnTo>
                <a:lnTo>
                  <a:pt x="3770936" y="1063284"/>
                </a:lnTo>
                <a:lnTo>
                  <a:pt x="3772975" y="1061470"/>
                </a:lnTo>
                <a:lnTo>
                  <a:pt x="3774335" y="1059656"/>
                </a:lnTo>
                <a:lnTo>
                  <a:pt x="3775694" y="1057387"/>
                </a:lnTo>
                <a:lnTo>
                  <a:pt x="3776374" y="1055119"/>
                </a:lnTo>
                <a:lnTo>
                  <a:pt x="3776828" y="1052624"/>
                </a:lnTo>
                <a:lnTo>
                  <a:pt x="3776828" y="1049903"/>
                </a:lnTo>
                <a:lnTo>
                  <a:pt x="3776374" y="1047181"/>
                </a:lnTo>
                <a:lnTo>
                  <a:pt x="3774788" y="1034706"/>
                </a:lnTo>
                <a:lnTo>
                  <a:pt x="3773428" y="1028129"/>
                </a:lnTo>
                <a:lnTo>
                  <a:pt x="3772069" y="1021325"/>
                </a:lnTo>
                <a:lnTo>
                  <a:pt x="3770709" y="1017696"/>
                </a:lnTo>
                <a:lnTo>
                  <a:pt x="3769576" y="1014067"/>
                </a:lnTo>
                <a:lnTo>
                  <a:pt x="3767990" y="1010438"/>
                </a:lnTo>
                <a:lnTo>
                  <a:pt x="3766177" y="1006582"/>
                </a:lnTo>
                <a:lnTo>
                  <a:pt x="3764138" y="1002726"/>
                </a:lnTo>
                <a:lnTo>
                  <a:pt x="3761645" y="998870"/>
                </a:lnTo>
                <a:lnTo>
                  <a:pt x="3758926" y="994561"/>
                </a:lnTo>
                <a:lnTo>
                  <a:pt x="3755527" y="990252"/>
                </a:lnTo>
                <a:lnTo>
                  <a:pt x="3747143" y="980272"/>
                </a:lnTo>
                <a:lnTo>
                  <a:pt x="3736946" y="966890"/>
                </a:lnTo>
                <a:lnTo>
                  <a:pt x="3725616" y="951240"/>
                </a:lnTo>
                <a:lnTo>
                  <a:pt x="3713380" y="934230"/>
                </a:lnTo>
                <a:lnTo>
                  <a:pt x="3701823" y="917219"/>
                </a:lnTo>
                <a:lnTo>
                  <a:pt x="3696385" y="908827"/>
                </a:lnTo>
                <a:lnTo>
                  <a:pt x="3691173" y="900662"/>
                </a:lnTo>
                <a:lnTo>
                  <a:pt x="3686641" y="892950"/>
                </a:lnTo>
                <a:lnTo>
                  <a:pt x="3682562" y="885692"/>
                </a:lnTo>
                <a:lnTo>
                  <a:pt x="3679163" y="879341"/>
                </a:lnTo>
                <a:lnTo>
                  <a:pt x="3676671" y="873218"/>
                </a:lnTo>
                <a:lnTo>
                  <a:pt x="3675311" y="870723"/>
                </a:lnTo>
                <a:lnTo>
                  <a:pt x="3674178" y="868681"/>
                </a:lnTo>
                <a:lnTo>
                  <a:pt x="3673045" y="866867"/>
                </a:lnTo>
                <a:lnTo>
                  <a:pt x="3671912" y="865052"/>
                </a:lnTo>
                <a:lnTo>
                  <a:pt x="3670552" y="864145"/>
                </a:lnTo>
                <a:lnTo>
                  <a:pt x="3669419" y="863011"/>
                </a:lnTo>
                <a:lnTo>
                  <a:pt x="3668060" y="862331"/>
                </a:lnTo>
                <a:lnTo>
                  <a:pt x="3666927" y="861877"/>
                </a:lnTo>
                <a:lnTo>
                  <a:pt x="3665567" y="861650"/>
                </a:lnTo>
                <a:lnTo>
                  <a:pt x="3664434" y="861650"/>
                </a:lnTo>
                <a:close/>
                <a:moveTo>
                  <a:pt x="2220472" y="826676"/>
                </a:moveTo>
                <a:lnTo>
                  <a:pt x="2208828" y="831767"/>
                </a:lnTo>
                <a:lnTo>
                  <a:pt x="2195216" y="837663"/>
                </a:lnTo>
                <a:lnTo>
                  <a:pt x="2181830" y="843559"/>
                </a:lnTo>
                <a:lnTo>
                  <a:pt x="2166630" y="850815"/>
                </a:lnTo>
                <a:lnTo>
                  <a:pt x="2150522" y="858979"/>
                </a:lnTo>
                <a:lnTo>
                  <a:pt x="2133506" y="867822"/>
                </a:lnTo>
                <a:lnTo>
                  <a:pt x="2122843" y="873945"/>
                </a:lnTo>
                <a:lnTo>
                  <a:pt x="2109684" y="881428"/>
                </a:lnTo>
                <a:lnTo>
                  <a:pt x="2078602" y="900703"/>
                </a:lnTo>
                <a:lnTo>
                  <a:pt x="2077000" y="901700"/>
                </a:lnTo>
                <a:lnTo>
                  <a:pt x="2239166" y="901700"/>
                </a:lnTo>
                <a:lnTo>
                  <a:pt x="2235378" y="885430"/>
                </a:lnTo>
                <a:lnTo>
                  <a:pt x="2228822" y="858660"/>
                </a:lnTo>
                <a:lnTo>
                  <a:pt x="2221587" y="830530"/>
                </a:lnTo>
                <a:lnTo>
                  <a:pt x="2220472" y="826676"/>
                </a:lnTo>
                <a:close/>
                <a:moveTo>
                  <a:pt x="2743080" y="753710"/>
                </a:moveTo>
                <a:lnTo>
                  <a:pt x="2741946" y="753937"/>
                </a:lnTo>
                <a:lnTo>
                  <a:pt x="2741040" y="754844"/>
                </a:lnTo>
                <a:lnTo>
                  <a:pt x="2739906" y="755750"/>
                </a:lnTo>
                <a:lnTo>
                  <a:pt x="2738999" y="757110"/>
                </a:lnTo>
                <a:lnTo>
                  <a:pt x="2738319" y="758697"/>
                </a:lnTo>
                <a:lnTo>
                  <a:pt x="2737412" y="760737"/>
                </a:lnTo>
                <a:lnTo>
                  <a:pt x="2736052" y="765724"/>
                </a:lnTo>
                <a:lnTo>
                  <a:pt x="2734692" y="771618"/>
                </a:lnTo>
                <a:lnTo>
                  <a:pt x="2733332" y="778872"/>
                </a:lnTo>
                <a:lnTo>
                  <a:pt x="2731518" y="787032"/>
                </a:lnTo>
                <a:lnTo>
                  <a:pt x="2729251" y="795646"/>
                </a:lnTo>
                <a:lnTo>
                  <a:pt x="2726758" y="805394"/>
                </a:lnTo>
                <a:lnTo>
                  <a:pt x="2723584" y="815821"/>
                </a:lnTo>
                <a:lnTo>
                  <a:pt x="2721770" y="821035"/>
                </a:lnTo>
                <a:lnTo>
                  <a:pt x="2719730" y="826475"/>
                </a:lnTo>
                <a:lnTo>
                  <a:pt x="2717463" y="831915"/>
                </a:lnTo>
                <a:lnTo>
                  <a:pt x="2714969" y="837583"/>
                </a:lnTo>
                <a:lnTo>
                  <a:pt x="2714856" y="837822"/>
                </a:lnTo>
                <a:lnTo>
                  <a:pt x="2706804" y="873933"/>
                </a:lnTo>
                <a:lnTo>
                  <a:pt x="2715680" y="872288"/>
                </a:lnTo>
                <a:lnTo>
                  <a:pt x="2736799" y="867591"/>
                </a:lnTo>
                <a:lnTo>
                  <a:pt x="2756101" y="863117"/>
                </a:lnTo>
                <a:lnTo>
                  <a:pt x="2773813" y="859090"/>
                </a:lnTo>
                <a:lnTo>
                  <a:pt x="2790390" y="855064"/>
                </a:lnTo>
                <a:lnTo>
                  <a:pt x="2805378" y="851708"/>
                </a:lnTo>
                <a:lnTo>
                  <a:pt x="2819230" y="848800"/>
                </a:lnTo>
                <a:lnTo>
                  <a:pt x="2820115" y="848642"/>
                </a:lnTo>
                <a:lnTo>
                  <a:pt x="2815623" y="842570"/>
                </a:lnTo>
                <a:lnTo>
                  <a:pt x="2792727" y="811061"/>
                </a:lnTo>
                <a:lnTo>
                  <a:pt x="2773457" y="784766"/>
                </a:lnTo>
                <a:lnTo>
                  <a:pt x="2765296" y="774338"/>
                </a:lnTo>
                <a:lnTo>
                  <a:pt x="2758722" y="766404"/>
                </a:lnTo>
                <a:lnTo>
                  <a:pt x="2753508" y="760511"/>
                </a:lnTo>
                <a:lnTo>
                  <a:pt x="2751468" y="758244"/>
                </a:lnTo>
                <a:lnTo>
                  <a:pt x="2749427" y="756430"/>
                </a:lnTo>
                <a:lnTo>
                  <a:pt x="2747614" y="755297"/>
                </a:lnTo>
                <a:lnTo>
                  <a:pt x="2745800" y="754164"/>
                </a:lnTo>
                <a:lnTo>
                  <a:pt x="2744440" y="753710"/>
                </a:lnTo>
                <a:lnTo>
                  <a:pt x="2743080" y="753710"/>
                </a:lnTo>
                <a:close/>
                <a:moveTo>
                  <a:pt x="547726" y="288896"/>
                </a:moveTo>
                <a:lnTo>
                  <a:pt x="546138" y="292070"/>
                </a:lnTo>
                <a:lnTo>
                  <a:pt x="545003" y="295472"/>
                </a:lnTo>
                <a:lnTo>
                  <a:pt x="543415" y="300234"/>
                </a:lnTo>
                <a:lnTo>
                  <a:pt x="541600" y="305449"/>
                </a:lnTo>
                <a:lnTo>
                  <a:pt x="540466" y="311345"/>
                </a:lnTo>
                <a:lnTo>
                  <a:pt x="539558" y="317241"/>
                </a:lnTo>
                <a:lnTo>
                  <a:pt x="539331" y="320642"/>
                </a:lnTo>
                <a:lnTo>
                  <a:pt x="538877" y="323590"/>
                </a:lnTo>
                <a:lnTo>
                  <a:pt x="538877" y="330393"/>
                </a:lnTo>
                <a:lnTo>
                  <a:pt x="538877" y="338557"/>
                </a:lnTo>
                <a:lnTo>
                  <a:pt x="538877" y="342865"/>
                </a:lnTo>
                <a:lnTo>
                  <a:pt x="539331" y="347400"/>
                </a:lnTo>
                <a:lnTo>
                  <a:pt x="539785" y="351709"/>
                </a:lnTo>
                <a:lnTo>
                  <a:pt x="540692" y="356244"/>
                </a:lnTo>
                <a:lnTo>
                  <a:pt x="541600" y="360553"/>
                </a:lnTo>
                <a:lnTo>
                  <a:pt x="543415" y="364408"/>
                </a:lnTo>
                <a:lnTo>
                  <a:pt x="545457" y="368489"/>
                </a:lnTo>
                <a:lnTo>
                  <a:pt x="546365" y="370077"/>
                </a:lnTo>
                <a:lnTo>
                  <a:pt x="547953" y="371891"/>
                </a:lnTo>
                <a:lnTo>
                  <a:pt x="549314" y="373478"/>
                </a:lnTo>
                <a:lnTo>
                  <a:pt x="550903" y="374839"/>
                </a:lnTo>
                <a:lnTo>
                  <a:pt x="552718" y="376426"/>
                </a:lnTo>
                <a:lnTo>
                  <a:pt x="554533" y="377560"/>
                </a:lnTo>
                <a:lnTo>
                  <a:pt x="556575" y="378920"/>
                </a:lnTo>
                <a:lnTo>
                  <a:pt x="558844" y="379601"/>
                </a:lnTo>
                <a:lnTo>
                  <a:pt x="561340" y="380508"/>
                </a:lnTo>
                <a:lnTo>
                  <a:pt x="564063" y="380961"/>
                </a:lnTo>
                <a:lnTo>
                  <a:pt x="569054" y="382095"/>
                </a:lnTo>
                <a:lnTo>
                  <a:pt x="573365" y="382322"/>
                </a:lnTo>
                <a:lnTo>
                  <a:pt x="577223" y="382095"/>
                </a:lnTo>
                <a:lnTo>
                  <a:pt x="578811" y="381642"/>
                </a:lnTo>
                <a:lnTo>
                  <a:pt x="580399" y="381415"/>
                </a:lnTo>
                <a:lnTo>
                  <a:pt x="581987" y="380508"/>
                </a:lnTo>
                <a:lnTo>
                  <a:pt x="583122" y="380054"/>
                </a:lnTo>
                <a:lnTo>
                  <a:pt x="584029" y="379374"/>
                </a:lnTo>
                <a:lnTo>
                  <a:pt x="585164" y="378240"/>
                </a:lnTo>
                <a:lnTo>
                  <a:pt x="585845" y="377333"/>
                </a:lnTo>
                <a:lnTo>
                  <a:pt x="586525" y="376426"/>
                </a:lnTo>
                <a:lnTo>
                  <a:pt x="587660" y="373932"/>
                </a:lnTo>
                <a:lnTo>
                  <a:pt x="588114" y="371437"/>
                </a:lnTo>
                <a:lnTo>
                  <a:pt x="588114" y="368489"/>
                </a:lnTo>
                <a:lnTo>
                  <a:pt x="587887" y="365541"/>
                </a:lnTo>
                <a:lnTo>
                  <a:pt x="587206" y="361913"/>
                </a:lnTo>
                <a:lnTo>
                  <a:pt x="585845" y="358739"/>
                </a:lnTo>
                <a:lnTo>
                  <a:pt x="584256" y="355337"/>
                </a:lnTo>
                <a:lnTo>
                  <a:pt x="582441" y="351482"/>
                </a:lnTo>
                <a:lnTo>
                  <a:pt x="580399" y="348081"/>
                </a:lnTo>
                <a:lnTo>
                  <a:pt x="575407" y="340824"/>
                </a:lnTo>
                <a:lnTo>
                  <a:pt x="569962" y="333568"/>
                </a:lnTo>
                <a:lnTo>
                  <a:pt x="564516" y="326085"/>
                </a:lnTo>
                <a:lnTo>
                  <a:pt x="559298" y="318375"/>
                </a:lnTo>
                <a:lnTo>
                  <a:pt x="556802" y="314520"/>
                </a:lnTo>
                <a:lnTo>
                  <a:pt x="554533" y="310892"/>
                </a:lnTo>
                <a:lnTo>
                  <a:pt x="552718" y="307037"/>
                </a:lnTo>
                <a:lnTo>
                  <a:pt x="550903" y="303182"/>
                </a:lnTo>
                <a:lnTo>
                  <a:pt x="549541" y="299554"/>
                </a:lnTo>
                <a:lnTo>
                  <a:pt x="548407" y="295925"/>
                </a:lnTo>
                <a:lnTo>
                  <a:pt x="547953" y="292297"/>
                </a:lnTo>
                <a:lnTo>
                  <a:pt x="547726" y="288896"/>
                </a:lnTo>
                <a:close/>
                <a:moveTo>
                  <a:pt x="680233" y="0"/>
                </a:moveTo>
                <a:lnTo>
                  <a:pt x="686132" y="0"/>
                </a:lnTo>
                <a:lnTo>
                  <a:pt x="692032" y="453"/>
                </a:lnTo>
                <a:lnTo>
                  <a:pt x="697931" y="1134"/>
                </a:lnTo>
                <a:lnTo>
                  <a:pt x="703830" y="2494"/>
                </a:lnTo>
                <a:lnTo>
                  <a:pt x="709957" y="3855"/>
                </a:lnTo>
                <a:lnTo>
                  <a:pt x="715856" y="5669"/>
                </a:lnTo>
                <a:lnTo>
                  <a:pt x="721528" y="7937"/>
                </a:lnTo>
                <a:lnTo>
                  <a:pt x="727201" y="10431"/>
                </a:lnTo>
                <a:lnTo>
                  <a:pt x="732873" y="12926"/>
                </a:lnTo>
                <a:lnTo>
                  <a:pt x="738318" y="15874"/>
                </a:lnTo>
                <a:lnTo>
                  <a:pt x="743537" y="19048"/>
                </a:lnTo>
                <a:lnTo>
                  <a:pt x="748529" y="22223"/>
                </a:lnTo>
                <a:lnTo>
                  <a:pt x="753294" y="25624"/>
                </a:lnTo>
                <a:lnTo>
                  <a:pt x="757832" y="29479"/>
                </a:lnTo>
                <a:lnTo>
                  <a:pt x="762596" y="33107"/>
                </a:lnTo>
                <a:lnTo>
                  <a:pt x="767361" y="37189"/>
                </a:lnTo>
                <a:lnTo>
                  <a:pt x="778025" y="45126"/>
                </a:lnTo>
                <a:lnTo>
                  <a:pt x="789824" y="53063"/>
                </a:lnTo>
                <a:lnTo>
                  <a:pt x="801396" y="60772"/>
                </a:lnTo>
                <a:lnTo>
                  <a:pt x="812513" y="67575"/>
                </a:lnTo>
                <a:lnTo>
                  <a:pt x="822951" y="73925"/>
                </a:lnTo>
                <a:lnTo>
                  <a:pt x="831346" y="78687"/>
                </a:lnTo>
                <a:lnTo>
                  <a:pt x="837699" y="82315"/>
                </a:lnTo>
                <a:lnTo>
                  <a:pt x="840195" y="83675"/>
                </a:lnTo>
                <a:lnTo>
                  <a:pt x="842464" y="85490"/>
                </a:lnTo>
                <a:lnTo>
                  <a:pt x="844279" y="87304"/>
                </a:lnTo>
                <a:lnTo>
                  <a:pt x="846094" y="88891"/>
                </a:lnTo>
                <a:lnTo>
                  <a:pt x="847682" y="90932"/>
                </a:lnTo>
                <a:lnTo>
                  <a:pt x="848817" y="92973"/>
                </a:lnTo>
                <a:lnTo>
                  <a:pt x="849951" y="95014"/>
                </a:lnTo>
                <a:lnTo>
                  <a:pt x="850859" y="97054"/>
                </a:lnTo>
                <a:lnTo>
                  <a:pt x="851313" y="99095"/>
                </a:lnTo>
                <a:lnTo>
                  <a:pt x="851539" y="101136"/>
                </a:lnTo>
                <a:lnTo>
                  <a:pt x="851539" y="103177"/>
                </a:lnTo>
                <a:lnTo>
                  <a:pt x="851313" y="104764"/>
                </a:lnTo>
                <a:lnTo>
                  <a:pt x="850859" y="106579"/>
                </a:lnTo>
                <a:lnTo>
                  <a:pt x="849951" y="108393"/>
                </a:lnTo>
                <a:lnTo>
                  <a:pt x="848817" y="109753"/>
                </a:lnTo>
                <a:lnTo>
                  <a:pt x="847228" y="110887"/>
                </a:lnTo>
                <a:lnTo>
                  <a:pt x="844506" y="112928"/>
                </a:lnTo>
                <a:lnTo>
                  <a:pt x="841783" y="115195"/>
                </a:lnTo>
                <a:lnTo>
                  <a:pt x="839968" y="117463"/>
                </a:lnTo>
                <a:lnTo>
                  <a:pt x="838380" y="119957"/>
                </a:lnTo>
                <a:lnTo>
                  <a:pt x="837926" y="121091"/>
                </a:lnTo>
                <a:lnTo>
                  <a:pt x="837472" y="122452"/>
                </a:lnTo>
                <a:lnTo>
                  <a:pt x="837245" y="123812"/>
                </a:lnTo>
                <a:lnTo>
                  <a:pt x="837018" y="125400"/>
                </a:lnTo>
                <a:lnTo>
                  <a:pt x="837245" y="128574"/>
                </a:lnTo>
                <a:lnTo>
                  <a:pt x="837699" y="132656"/>
                </a:lnTo>
                <a:lnTo>
                  <a:pt x="840195" y="141500"/>
                </a:lnTo>
                <a:lnTo>
                  <a:pt x="841329" y="146942"/>
                </a:lnTo>
                <a:lnTo>
                  <a:pt x="842464" y="152611"/>
                </a:lnTo>
                <a:lnTo>
                  <a:pt x="843144" y="159187"/>
                </a:lnTo>
                <a:lnTo>
                  <a:pt x="843371" y="162589"/>
                </a:lnTo>
                <a:lnTo>
                  <a:pt x="843371" y="165990"/>
                </a:lnTo>
                <a:lnTo>
                  <a:pt x="843144" y="169618"/>
                </a:lnTo>
                <a:lnTo>
                  <a:pt x="842917" y="173247"/>
                </a:lnTo>
                <a:lnTo>
                  <a:pt x="842464" y="177328"/>
                </a:lnTo>
                <a:lnTo>
                  <a:pt x="841556" y="181183"/>
                </a:lnTo>
                <a:lnTo>
                  <a:pt x="839968" y="189120"/>
                </a:lnTo>
                <a:lnTo>
                  <a:pt x="838606" y="196830"/>
                </a:lnTo>
                <a:lnTo>
                  <a:pt x="838153" y="200231"/>
                </a:lnTo>
                <a:lnTo>
                  <a:pt x="837926" y="203860"/>
                </a:lnTo>
                <a:lnTo>
                  <a:pt x="837926" y="207261"/>
                </a:lnTo>
                <a:lnTo>
                  <a:pt x="838153" y="210663"/>
                </a:lnTo>
                <a:lnTo>
                  <a:pt x="838380" y="213837"/>
                </a:lnTo>
                <a:lnTo>
                  <a:pt x="838833" y="217239"/>
                </a:lnTo>
                <a:lnTo>
                  <a:pt x="839741" y="220187"/>
                </a:lnTo>
                <a:lnTo>
                  <a:pt x="840648" y="223134"/>
                </a:lnTo>
                <a:lnTo>
                  <a:pt x="841783" y="225856"/>
                </a:lnTo>
                <a:lnTo>
                  <a:pt x="843598" y="228577"/>
                </a:lnTo>
                <a:lnTo>
                  <a:pt x="845413" y="231298"/>
                </a:lnTo>
                <a:lnTo>
                  <a:pt x="847228" y="233792"/>
                </a:lnTo>
                <a:lnTo>
                  <a:pt x="850632" y="237420"/>
                </a:lnTo>
                <a:lnTo>
                  <a:pt x="854035" y="241956"/>
                </a:lnTo>
                <a:lnTo>
                  <a:pt x="861296" y="251933"/>
                </a:lnTo>
                <a:lnTo>
                  <a:pt x="868103" y="261004"/>
                </a:lnTo>
                <a:lnTo>
                  <a:pt x="871052" y="264632"/>
                </a:lnTo>
                <a:lnTo>
                  <a:pt x="873548" y="266900"/>
                </a:lnTo>
                <a:lnTo>
                  <a:pt x="874683" y="268034"/>
                </a:lnTo>
                <a:lnTo>
                  <a:pt x="875590" y="269167"/>
                </a:lnTo>
                <a:lnTo>
                  <a:pt x="876271" y="270528"/>
                </a:lnTo>
                <a:lnTo>
                  <a:pt x="877179" y="271888"/>
                </a:lnTo>
                <a:lnTo>
                  <a:pt x="877632" y="273476"/>
                </a:lnTo>
                <a:lnTo>
                  <a:pt x="877859" y="274836"/>
                </a:lnTo>
                <a:lnTo>
                  <a:pt x="878086" y="276424"/>
                </a:lnTo>
                <a:lnTo>
                  <a:pt x="877859" y="278011"/>
                </a:lnTo>
                <a:lnTo>
                  <a:pt x="877632" y="279372"/>
                </a:lnTo>
                <a:lnTo>
                  <a:pt x="877179" y="280959"/>
                </a:lnTo>
                <a:lnTo>
                  <a:pt x="876271" y="282093"/>
                </a:lnTo>
                <a:lnTo>
                  <a:pt x="875364" y="283453"/>
                </a:lnTo>
                <a:lnTo>
                  <a:pt x="874229" y="284360"/>
                </a:lnTo>
                <a:lnTo>
                  <a:pt x="872641" y="285267"/>
                </a:lnTo>
                <a:lnTo>
                  <a:pt x="870826" y="285948"/>
                </a:lnTo>
                <a:lnTo>
                  <a:pt x="869010" y="286401"/>
                </a:lnTo>
                <a:lnTo>
                  <a:pt x="864472" y="286855"/>
                </a:lnTo>
                <a:lnTo>
                  <a:pt x="860162" y="287535"/>
                </a:lnTo>
                <a:lnTo>
                  <a:pt x="856077" y="288896"/>
                </a:lnTo>
                <a:lnTo>
                  <a:pt x="852447" y="290029"/>
                </a:lnTo>
                <a:lnTo>
                  <a:pt x="850859" y="290710"/>
                </a:lnTo>
                <a:lnTo>
                  <a:pt x="849497" y="291844"/>
                </a:lnTo>
                <a:lnTo>
                  <a:pt x="848363" y="292751"/>
                </a:lnTo>
                <a:lnTo>
                  <a:pt x="847002" y="294111"/>
                </a:lnTo>
                <a:lnTo>
                  <a:pt x="846321" y="295018"/>
                </a:lnTo>
                <a:lnTo>
                  <a:pt x="845640" y="296606"/>
                </a:lnTo>
                <a:lnTo>
                  <a:pt x="845186" y="297739"/>
                </a:lnTo>
                <a:lnTo>
                  <a:pt x="845186" y="299327"/>
                </a:lnTo>
                <a:lnTo>
                  <a:pt x="845413" y="302501"/>
                </a:lnTo>
                <a:lnTo>
                  <a:pt x="845867" y="305676"/>
                </a:lnTo>
                <a:lnTo>
                  <a:pt x="846321" y="308624"/>
                </a:lnTo>
                <a:lnTo>
                  <a:pt x="846548" y="311572"/>
                </a:lnTo>
                <a:lnTo>
                  <a:pt x="846548" y="314293"/>
                </a:lnTo>
                <a:lnTo>
                  <a:pt x="846548" y="315427"/>
                </a:lnTo>
                <a:lnTo>
                  <a:pt x="846094" y="316561"/>
                </a:lnTo>
                <a:lnTo>
                  <a:pt x="845640" y="317695"/>
                </a:lnTo>
                <a:lnTo>
                  <a:pt x="844960" y="318375"/>
                </a:lnTo>
                <a:lnTo>
                  <a:pt x="843825" y="319055"/>
                </a:lnTo>
                <a:lnTo>
                  <a:pt x="842690" y="319509"/>
                </a:lnTo>
                <a:lnTo>
                  <a:pt x="840195" y="320642"/>
                </a:lnTo>
                <a:lnTo>
                  <a:pt x="837699" y="322003"/>
                </a:lnTo>
                <a:lnTo>
                  <a:pt x="835884" y="323817"/>
                </a:lnTo>
                <a:lnTo>
                  <a:pt x="834522" y="325858"/>
                </a:lnTo>
                <a:lnTo>
                  <a:pt x="833842" y="326765"/>
                </a:lnTo>
                <a:lnTo>
                  <a:pt x="833615" y="327672"/>
                </a:lnTo>
                <a:lnTo>
                  <a:pt x="833388" y="328806"/>
                </a:lnTo>
                <a:lnTo>
                  <a:pt x="833388" y="329940"/>
                </a:lnTo>
                <a:lnTo>
                  <a:pt x="833615" y="331073"/>
                </a:lnTo>
                <a:lnTo>
                  <a:pt x="833842" y="331981"/>
                </a:lnTo>
                <a:lnTo>
                  <a:pt x="834522" y="332888"/>
                </a:lnTo>
                <a:lnTo>
                  <a:pt x="835430" y="333795"/>
                </a:lnTo>
                <a:lnTo>
                  <a:pt x="837472" y="335382"/>
                </a:lnTo>
                <a:lnTo>
                  <a:pt x="839741" y="336969"/>
                </a:lnTo>
                <a:lnTo>
                  <a:pt x="844279" y="339237"/>
                </a:lnTo>
                <a:lnTo>
                  <a:pt x="846548" y="340371"/>
                </a:lnTo>
                <a:lnTo>
                  <a:pt x="848363" y="341731"/>
                </a:lnTo>
                <a:lnTo>
                  <a:pt x="848817" y="342412"/>
                </a:lnTo>
                <a:lnTo>
                  <a:pt x="849270" y="343092"/>
                </a:lnTo>
                <a:lnTo>
                  <a:pt x="849724" y="343772"/>
                </a:lnTo>
                <a:lnTo>
                  <a:pt x="849724" y="344679"/>
                </a:lnTo>
                <a:lnTo>
                  <a:pt x="849497" y="346267"/>
                </a:lnTo>
                <a:lnTo>
                  <a:pt x="848817" y="347854"/>
                </a:lnTo>
                <a:lnTo>
                  <a:pt x="847682" y="349441"/>
                </a:lnTo>
                <a:lnTo>
                  <a:pt x="846094" y="350575"/>
                </a:lnTo>
                <a:lnTo>
                  <a:pt x="842010" y="353296"/>
                </a:lnTo>
                <a:lnTo>
                  <a:pt x="837699" y="356471"/>
                </a:lnTo>
                <a:lnTo>
                  <a:pt x="833615" y="359646"/>
                </a:lnTo>
                <a:lnTo>
                  <a:pt x="832253" y="361233"/>
                </a:lnTo>
                <a:lnTo>
                  <a:pt x="830892" y="363047"/>
                </a:lnTo>
                <a:lnTo>
                  <a:pt x="830211" y="364634"/>
                </a:lnTo>
                <a:lnTo>
                  <a:pt x="829984" y="366675"/>
                </a:lnTo>
                <a:lnTo>
                  <a:pt x="829984" y="369170"/>
                </a:lnTo>
                <a:lnTo>
                  <a:pt x="830665" y="371891"/>
                </a:lnTo>
                <a:lnTo>
                  <a:pt x="831346" y="375065"/>
                </a:lnTo>
                <a:lnTo>
                  <a:pt x="832026" y="378013"/>
                </a:lnTo>
                <a:lnTo>
                  <a:pt x="832026" y="380961"/>
                </a:lnTo>
                <a:lnTo>
                  <a:pt x="832026" y="383909"/>
                </a:lnTo>
                <a:lnTo>
                  <a:pt x="831119" y="386857"/>
                </a:lnTo>
                <a:lnTo>
                  <a:pt x="829758" y="389805"/>
                </a:lnTo>
                <a:lnTo>
                  <a:pt x="827942" y="392753"/>
                </a:lnTo>
                <a:lnTo>
                  <a:pt x="825446" y="395701"/>
                </a:lnTo>
                <a:lnTo>
                  <a:pt x="823858" y="397288"/>
                </a:lnTo>
                <a:lnTo>
                  <a:pt x="821816" y="398422"/>
                </a:lnTo>
                <a:lnTo>
                  <a:pt x="819774" y="399329"/>
                </a:lnTo>
                <a:lnTo>
                  <a:pt x="817278" y="400236"/>
                </a:lnTo>
                <a:lnTo>
                  <a:pt x="814782" y="400690"/>
                </a:lnTo>
                <a:lnTo>
                  <a:pt x="811833" y="401143"/>
                </a:lnTo>
                <a:lnTo>
                  <a:pt x="805933" y="401597"/>
                </a:lnTo>
                <a:lnTo>
                  <a:pt x="799127" y="401823"/>
                </a:lnTo>
                <a:lnTo>
                  <a:pt x="792093" y="401823"/>
                </a:lnTo>
                <a:lnTo>
                  <a:pt x="784605" y="401823"/>
                </a:lnTo>
                <a:lnTo>
                  <a:pt x="777118" y="402504"/>
                </a:lnTo>
                <a:lnTo>
                  <a:pt x="773487" y="402957"/>
                </a:lnTo>
                <a:lnTo>
                  <a:pt x="770084" y="403864"/>
                </a:lnTo>
                <a:lnTo>
                  <a:pt x="766907" y="405452"/>
                </a:lnTo>
                <a:lnTo>
                  <a:pt x="763958" y="407266"/>
                </a:lnTo>
                <a:lnTo>
                  <a:pt x="761235" y="409533"/>
                </a:lnTo>
                <a:lnTo>
                  <a:pt x="758512" y="412028"/>
                </a:lnTo>
                <a:lnTo>
                  <a:pt x="756016" y="414976"/>
                </a:lnTo>
                <a:lnTo>
                  <a:pt x="753520" y="418377"/>
                </a:lnTo>
                <a:lnTo>
                  <a:pt x="751252" y="422005"/>
                </a:lnTo>
                <a:lnTo>
                  <a:pt x="748983" y="425633"/>
                </a:lnTo>
                <a:lnTo>
                  <a:pt x="744898" y="434250"/>
                </a:lnTo>
                <a:lnTo>
                  <a:pt x="740588" y="443321"/>
                </a:lnTo>
                <a:lnTo>
                  <a:pt x="736503" y="453072"/>
                </a:lnTo>
                <a:lnTo>
                  <a:pt x="734461" y="457834"/>
                </a:lnTo>
                <a:lnTo>
                  <a:pt x="732873" y="462142"/>
                </a:lnTo>
                <a:lnTo>
                  <a:pt x="731512" y="466451"/>
                </a:lnTo>
                <a:lnTo>
                  <a:pt x="730831" y="470079"/>
                </a:lnTo>
                <a:lnTo>
                  <a:pt x="729923" y="473480"/>
                </a:lnTo>
                <a:lnTo>
                  <a:pt x="729696" y="476655"/>
                </a:lnTo>
                <a:lnTo>
                  <a:pt x="729696" y="479376"/>
                </a:lnTo>
                <a:lnTo>
                  <a:pt x="729696" y="481644"/>
                </a:lnTo>
                <a:lnTo>
                  <a:pt x="730150" y="483685"/>
                </a:lnTo>
                <a:lnTo>
                  <a:pt x="731058" y="485499"/>
                </a:lnTo>
                <a:lnTo>
                  <a:pt x="731739" y="486859"/>
                </a:lnTo>
                <a:lnTo>
                  <a:pt x="732646" y="488220"/>
                </a:lnTo>
                <a:lnTo>
                  <a:pt x="734008" y="489127"/>
                </a:lnTo>
                <a:lnTo>
                  <a:pt x="735142" y="490034"/>
                </a:lnTo>
                <a:lnTo>
                  <a:pt x="736730" y="490261"/>
                </a:lnTo>
                <a:lnTo>
                  <a:pt x="738092" y="490488"/>
                </a:lnTo>
                <a:lnTo>
                  <a:pt x="741495" y="490714"/>
                </a:lnTo>
                <a:lnTo>
                  <a:pt x="745125" y="491395"/>
                </a:lnTo>
                <a:lnTo>
                  <a:pt x="748983" y="492982"/>
                </a:lnTo>
                <a:lnTo>
                  <a:pt x="753294" y="494796"/>
                </a:lnTo>
                <a:lnTo>
                  <a:pt x="758285" y="497290"/>
                </a:lnTo>
                <a:lnTo>
                  <a:pt x="763504" y="500012"/>
                </a:lnTo>
                <a:lnTo>
                  <a:pt x="775302" y="507041"/>
                </a:lnTo>
                <a:lnTo>
                  <a:pt x="778933" y="509309"/>
                </a:lnTo>
                <a:lnTo>
                  <a:pt x="782336" y="512257"/>
                </a:lnTo>
                <a:lnTo>
                  <a:pt x="785967" y="515885"/>
                </a:lnTo>
                <a:lnTo>
                  <a:pt x="790051" y="520193"/>
                </a:lnTo>
                <a:lnTo>
                  <a:pt x="793908" y="525182"/>
                </a:lnTo>
                <a:lnTo>
                  <a:pt x="798219" y="530398"/>
                </a:lnTo>
                <a:lnTo>
                  <a:pt x="802530" y="536067"/>
                </a:lnTo>
                <a:lnTo>
                  <a:pt x="806614" y="542189"/>
                </a:lnTo>
                <a:lnTo>
                  <a:pt x="815009" y="554888"/>
                </a:lnTo>
                <a:lnTo>
                  <a:pt x="823404" y="568267"/>
                </a:lnTo>
                <a:lnTo>
                  <a:pt x="831346" y="581646"/>
                </a:lnTo>
                <a:lnTo>
                  <a:pt x="838606" y="594118"/>
                </a:lnTo>
                <a:lnTo>
                  <a:pt x="840648" y="597519"/>
                </a:lnTo>
                <a:lnTo>
                  <a:pt x="843144" y="601374"/>
                </a:lnTo>
                <a:lnTo>
                  <a:pt x="849497" y="610218"/>
                </a:lnTo>
                <a:lnTo>
                  <a:pt x="857666" y="620876"/>
                </a:lnTo>
                <a:lnTo>
                  <a:pt x="866968" y="632668"/>
                </a:lnTo>
                <a:lnTo>
                  <a:pt x="877406" y="645593"/>
                </a:lnTo>
                <a:lnTo>
                  <a:pt x="888523" y="659199"/>
                </a:lnTo>
                <a:lnTo>
                  <a:pt x="912121" y="687091"/>
                </a:lnTo>
                <a:lnTo>
                  <a:pt x="934810" y="713622"/>
                </a:lnTo>
                <a:lnTo>
                  <a:pt x="954777" y="736752"/>
                </a:lnTo>
                <a:lnTo>
                  <a:pt x="969298" y="753759"/>
                </a:lnTo>
                <a:lnTo>
                  <a:pt x="976559" y="761922"/>
                </a:lnTo>
                <a:lnTo>
                  <a:pt x="979282" y="764870"/>
                </a:lnTo>
                <a:lnTo>
                  <a:pt x="982004" y="767365"/>
                </a:lnTo>
                <a:lnTo>
                  <a:pt x="984954" y="769405"/>
                </a:lnTo>
                <a:lnTo>
                  <a:pt x="987904" y="770993"/>
                </a:lnTo>
                <a:lnTo>
                  <a:pt x="989265" y="771446"/>
                </a:lnTo>
                <a:lnTo>
                  <a:pt x="990400" y="771673"/>
                </a:lnTo>
                <a:lnTo>
                  <a:pt x="991761" y="771673"/>
                </a:lnTo>
                <a:lnTo>
                  <a:pt x="992669" y="771673"/>
                </a:lnTo>
                <a:lnTo>
                  <a:pt x="993803" y="771220"/>
                </a:lnTo>
                <a:lnTo>
                  <a:pt x="994484" y="770539"/>
                </a:lnTo>
                <a:lnTo>
                  <a:pt x="995164" y="769632"/>
                </a:lnTo>
                <a:lnTo>
                  <a:pt x="995618" y="768725"/>
                </a:lnTo>
                <a:lnTo>
                  <a:pt x="1003106" y="731536"/>
                </a:lnTo>
                <a:lnTo>
                  <a:pt x="1018308" y="654664"/>
                </a:lnTo>
                <a:lnTo>
                  <a:pt x="1033737" y="575750"/>
                </a:lnTo>
                <a:lnTo>
                  <a:pt x="1042132" y="531758"/>
                </a:lnTo>
                <a:lnTo>
                  <a:pt x="1042812" y="528584"/>
                </a:lnTo>
                <a:lnTo>
                  <a:pt x="1043720" y="525862"/>
                </a:lnTo>
                <a:lnTo>
                  <a:pt x="1045081" y="523141"/>
                </a:lnTo>
                <a:lnTo>
                  <a:pt x="1046443" y="521100"/>
                </a:lnTo>
                <a:lnTo>
                  <a:pt x="1048031" y="519286"/>
                </a:lnTo>
                <a:lnTo>
                  <a:pt x="1049846" y="517472"/>
                </a:lnTo>
                <a:lnTo>
                  <a:pt x="1051662" y="516112"/>
                </a:lnTo>
                <a:lnTo>
                  <a:pt x="1053930" y="514978"/>
                </a:lnTo>
                <a:lnTo>
                  <a:pt x="1056199" y="514298"/>
                </a:lnTo>
                <a:lnTo>
                  <a:pt x="1058695" y="513391"/>
                </a:lnTo>
                <a:lnTo>
                  <a:pt x="1061191" y="512937"/>
                </a:lnTo>
                <a:lnTo>
                  <a:pt x="1063914" y="512484"/>
                </a:lnTo>
                <a:lnTo>
                  <a:pt x="1069813" y="512030"/>
                </a:lnTo>
                <a:lnTo>
                  <a:pt x="1075939" y="512030"/>
                </a:lnTo>
                <a:lnTo>
                  <a:pt x="1093183" y="511350"/>
                </a:lnTo>
                <a:lnTo>
                  <a:pt x="1127672" y="509536"/>
                </a:lnTo>
                <a:lnTo>
                  <a:pt x="1225464" y="504547"/>
                </a:lnTo>
                <a:lnTo>
                  <a:pt x="1324390" y="499331"/>
                </a:lnTo>
                <a:lnTo>
                  <a:pt x="1359786" y="497517"/>
                </a:lnTo>
                <a:lnTo>
                  <a:pt x="1378391" y="496837"/>
                </a:lnTo>
                <a:lnTo>
                  <a:pt x="1382475" y="497064"/>
                </a:lnTo>
                <a:lnTo>
                  <a:pt x="1386106" y="497290"/>
                </a:lnTo>
                <a:lnTo>
                  <a:pt x="1389509" y="498197"/>
                </a:lnTo>
                <a:lnTo>
                  <a:pt x="1392686" y="498878"/>
                </a:lnTo>
                <a:lnTo>
                  <a:pt x="1395182" y="499785"/>
                </a:lnTo>
                <a:lnTo>
                  <a:pt x="1397450" y="501372"/>
                </a:lnTo>
                <a:lnTo>
                  <a:pt x="1399492" y="502733"/>
                </a:lnTo>
                <a:lnTo>
                  <a:pt x="1401308" y="504547"/>
                </a:lnTo>
                <a:lnTo>
                  <a:pt x="1402442" y="506814"/>
                </a:lnTo>
                <a:lnTo>
                  <a:pt x="1403804" y="509082"/>
                </a:lnTo>
                <a:lnTo>
                  <a:pt x="1404257" y="511803"/>
                </a:lnTo>
                <a:lnTo>
                  <a:pt x="1404711" y="514524"/>
                </a:lnTo>
                <a:lnTo>
                  <a:pt x="1404938" y="517699"/>
                </a:lnTo>
                <a:lnTo>
                  <a:pt x="1404711" y="520874"/>
                </a:lnTo>
                <a:lnTo>
                  <a:pt x="1404257" y="524729"/>
                </a:lnTo>
                <a:lnTo>
                  <a:pt x="1403577" y="528584"/>
                </a:lnTo>
                <a:lnTo>
                  <a:pt x="1397904" y="555568"/>
                </a:lnTo>
                <a:lnTo>
                  <a:pt x="1386332" y="613393"/>
                </a:lnTo>
                <a:lnTo>
                  <a:pt x="1353886" y="778929"/>
                </a:lnTo>
                <a:lnTo>
                  <a:pt x="1351865" y="789240"/>
                </a:lnTo>
                <a:lnTo>
                  <a:pt x="1356912" y="789590"/>
                </a:lnTo>
                <a:lnTo>
                  <a:pt x="1382549" y="790497"/>
                </a:lnTo>
                <a:lnTo>
                  <a:pt x="1409547" y="791631"/>
                </a:lnTo>
                <a:lnTo>
                  <a:pt x="1437226" y="792084"/>
                </a:lnTo>
                <a:lnTo>
                  <a:pt x="1463770" y="792311"/>
                </a:lnTo>
                <a:lnTo>
                  <a:pt x="1487819" y="792084"/>
                </a:lnTo>
                <a:lnTo>
                  <a:pt x="1488008" y="791357"/>
                </a:lnTo>
                <a:lnTo>
                  <a:pt x="1487487" y="791299"/>
                </a:lnTo>
                <a:lnTo>
                  <a:pt x="1488025" y="791291"/>
                </a:lnTo>
                <a:lnTo>
                  <a:pt x="1490995" y="779839"/>
                </a:lnTo>
                <a:lnTo>
                  <a:pt x="1493945" y="766914"/>
                </a:lnTo>
                <a:lnTo>
                  <a:pt x="1500524" y="740609"/>
                </a:lnTo>
                <a:lnTo>
                  <a:pt x="1503700" y="727457"/>
                </a:lnTo>
                <a:lnTo>
                  <a:pt x="1507103" y="714985"/>
                </a:lnTo>
                <a:lnTo>
                  <a:pt x="1510960" y="703194"/>
                </a:lnTo>
                <a:lnTo>
                  <a:pt x="1514590" y="692083"/>
                </a:lnTo>
                <a:lnTo>
                  <a:pt x="1517993" y="683466"/>
                </a:lnTo>
                <a:lnTo>
                  <a:pt x="1522758" y="672808"/>
                </a:lnTo>
                <a:lnTo>
                  <a:pt x="1528883" y="660109"/>
                </a:lnTo>
                <a:lnTo>
                  <a:pt x="1535917" y="646277"/>
                </a:lnTo>
                <a:lnTo>
                  <a:pt x="1543857" y="631084"/>
                </a:lnTo>
                <a:lnTo>
                  <a:pt x="1552478" y="615211"/>
                </a:lnTo>
                <a:lnTo>
                  <a:pt x="1561553" y="598884"/>
                </a:lnTo>
                <a:lnTo>
                  <a:pt x="1570628" y="582784"/>
                </a:lnTo>
                <a:lnTo>
                  <a:pt x="1580157" y="566684"/>
                </a:lnTo>
                <a:lnTo>
                  <a:pt x="1589459" y="551264"/>
                </a:lnTo>
                <a:lnTo>
                  <a:pt x="1598307" y="536751"/>
                </a:lnTo>
                <a:lnTo>
                  <a:pt x="1607155" y="523599"/>
                </a:lnTo>
                <a:lnTo>
                  <a:pt x="1615096" y="512034"/>
                </a:lnTo>
                <a:lnTo>
                  <a:pt x="1622129" y="502737"/>
                </a:lnTo>
                <a:lnTo>
                  <a:pt x="1625532" y="498656"/>
                </a:lnTo>
                <a:lnTo>
                  <a:pt x="1628482" y="495254"/>
                </a:lnTo>
                <a:lnTo>
                  <a:pt x="1630977" y="492760"/>
                </a:lnTo>
                <a:lnTo>
                  <a:pt x="1633473" y="490719"/>
                </a:lnTo>
                <a:lnTo>
                  <a:pt x="1692234" y="447634"/>
                </a:lnTo>
                <a:lnTo>
                  <a:pt x="1723316" y="424731"/>
                </a:lnTo>
                <a:lnTo>
                  <a:pt x="1734886" y="416568"/>
                </a:lnTo>
                <a:lnTo>
                  <a:pt x="1741466" y="412033"/>
                </a:lnTo>
                <a:lnTo>
                  <a:pt x="1745322" y="409539"/>
                </a:lnTo>
                <a:lnTo>
                  <a:pt x="1748952" y="407271"/>
                </a:lnTo>
                <a:lnTo>
                  <a:pt x="1754851" y="402509"/>
                </a:lnTo>
                <a:lnTo>
                  <a:pt x="1759162" y="398654"/>
                </a:lnTo>
                <a:lnTo>
                  <a:pt x="1760750" y="397293"/>
                </a:lnTo>
                <a:lnTo>
                  <a:pt x="1777539" y="388903"/>
                </a:lnTo>
                <a:lnTo>
                  <a:pt x="1780488" y="386636"/>
                </a:lnTo>
                <a:lnTo>
                  <a:pt x="1783664" y="384368"/>
                </a:lnTo>
                <a:lnTo>
                  <a:pt x="1787067" y="381193"/>
                </a:lnTo>
                <a:lnTo>
                  <a:pt x="1790697" y="377565"/>
                </a:lnTo>
                <a:lnTo>
                  <a:pt x="1792286" y="375751"/>
                </a:lnTo>
                <a:lnTo>
                  <a:pt x="1793647" y="373710"/>
                </a:lnTo>
                <a:lnTo>
                  <a:pt x="1794781" y="371669"/>
                </a:lnTo>
                <a:lnTo>
                  <a:pt x="1795916" y="369402"/>
                </a:lnTo>
                <a:lnTo>
                  <a:pt x="1796369" y="367588"/>
                </a:lnTo>
                <a:lnTo>
                  <a:pt x="1796596" y="365547"/>
                </a:lnTo>
                <a:lnTo>
                  <a:pt x="1796596" y="363733"/>
                </a:lnTo>
                <a:lnTo>
                  <a:pt x="1796369" y="362372"/>
                </a:lnTo>
                <a:lnTo>
                  <a:pt x="1795916" y="361012"/>
                </a:lnTo>
                <a:lnTo>
                  <a:pt x="1795462" y="360331"/>
                </a:lnTo>
                <a:lnTo>
                  <a:pt x="1794554" y="359651"/>
                </a:lnTo>
                <a:lnTo>
                  <a:pt x="1793647" y="358971"/>
                </a:lnTo>
                <a:lnTo>
                  <a:pt x="1791832" y="358517"/>
                </a:lnTo>
                <a:lnTo>
                  <a:pt x="1789563" y="358064"/>
                </a:lnTo>
                <a:lnTo>
                  <a:pt x="1787521" y="357610"/>
                </a:lnTo>
                <a:lnTo>
                  <a:pt x="1786387" y="357157"/>
                </a:lnTo>
                <a:lnTo>
                  <a:pt x="1785252" y="356250"/>
                </a:lnTo>
                <a:lnTo>
                  <a:pt x="1784118" y="355569"/>
                </a:lnTo>
                <a:lnTo>
                  <a:pt x="1783211" y="354662"/>
                </a:lnTo>
                <a:lnTo>
                  <a:pt x="1782530" y="353075"/>
                </a:lnTo>
                <a:lnTo>
                  <a:pt x="1782076" y="351034"/>
                </a:lnTo>
                <a:lnTo>
                  <a:pt x="1781622" y="348540"/>
                </a:lnTo>
                <a:lnTo>
                  <a:pt x="1781396" y="345592"/>
                </a:lnTo>
                <a:lnTo>
                  <a:pt x="1781396" y="339016"/>
                </a:lnTo>
                <a:lnTo>
                  <a:pt x="1781622" y="331533"/>
                </a:lnTo>
                <a:lnTo>
                  <a:pt x="1782757" y="316793"/>
                </a:lnTo>
                <a:lnTo>
                  <a:pt x="1782984" y="311124"/>
                </a:lnTo>
                <a:lnTo>
                  <a:pt x="1782757" y="308630"/>
                </a:lnTo>
                <a:lnTo>
                  <a:pt x="1782530" y="307043"/>
                </a:lnTo>
                <a:lnTo>
                  <a:pt x="1781622" y="304321"/>
                </a:lnTo>
                <a:lnTo>
                  <a:pt x="1780715" y="302054"/>
                </a:lnTo>
                <a:lnTo>
                  <a:pt x="1778900" y="297519"/>
                </a:lnTo>
                <a:lnTo>
                  <a:pt x="1776177" y="291396"/>
                </a:lnTo>
                <a:lnTo>
                  <a:pt x="1774362" y="287088"/>
                </a:lnTo>
                <a:lnTo>
                  <a:pt x="1772094" y="281192"/>
                </a:lnTo>
                <a:lnTo>
                  <a:pt x="1770959" y="278017"/>
                </a:lnTo>
                <a:lnTo>
                  <a:pt x="1770506" y="274162"/>
                </a:lnTo>
                <a:lnTo>
                  <a:pt x="1770052" y="270534"/>
                </a:lnTo>
                <a:lnTo>
                  <a:pt x="1770052" y="266452"/>
                </a:lnTo>
                <a:lnTo>
                  <a:pt x="1770279" y="262597"/>
                </a:lnTo>
                <a:lnTo>
                  <a:pt x="1770732" y="258289"/>
                </a:lnTo>
                <a:lnTo>
                  <a:pt x="1771413" y="254434"/>
                </a:lnTo>
                <a:lnTo>
                  <a:pt x="1772321" y="250126"/>
                </a:lnTo>
                <a:lnTo>
                  <a:pt x="1774362" y="241962"/>
                </a:lnTo>
                <a:lnTo>
                  <a:pt x="1776404" y="234479"/>
                </a:lnTo>
                <a:lnTo>
                  <a:pt x="1778900" y="227676"/>
                </a:lnTo>
                <a:lnTo>
                  <a:pt x="1781169" y="222007"/>
                </a:lnTo>
                <a:lnTo>
                  <a:pt x="1782303" y="219286"/>
                </a:lnTo>
                <a:lnTo>
                  <a:pt x="1783211" y="215885"/>
                </a:lnTo>
                <a:lnTo>
                  <a:pt x="1785026" y="208855"/>
                </a:lnTo>
                <a:lnTo>
                  <a:pt x="1786387" y="200692"/>
                </a:lnTo>
                <a:lnTo>
                  <a:pt x="1787521" y="192075"/>
                </a:lnTo>
                <a:lnTo>
                  <a:pt x="1788202" y="183458"/>
                </a:lnTo>
                <a:lnTo>
                  <a:pt x="1788429" y="175294"/>
                </a:lnTo>
                <a:lnTo>
                  <a:pt x="1788429" y="167811"/>
                </a:lnTo>
                <a:lnTo>
                  <a:pt x="1787975" y="161462"/>
                </a:lnTo>
                <a:lnTo>
                  <a:pt x="1787748" y="158741"/>
                </a:lnTo>
                <a:lnTo>
                  <a:pt x="1788202" y="155566"/>
                </a:lnTo>
                <a:lnTo>
                  <a:pt x="1788656" y="152165"/>
                </a:lnTo>
                <a:lnTo>
                  <a:pt x="1790017" y="148763"/>
                </a:lnTo>
                <a:lnTo>
                  <a:pt x="1791151" y="145362"/>
                </a:lnTo>
                <a:lnTo>
                  <a:pt x="1792966" y="141507"/>
                </a:lnTo>
                <a:lnTo>
                  <a:pt x="1794781" y="138106"/>
                </a:lnTo>
                <a:lnTo>
                  <a:pt x="1796823" y="134704"/>
                </a:lnTo>
                <a:lnTo>
                  <a:pt x="1799092" y="131076"/>
                </a:lnTo>
                <a:lnTo>
                  <a:pt x="1801587" y="127675"/>
                </a:lnTo>
                <a:lnTo>
                  <a:pt x="1804083" y="124727"/>
                </a:lnTo>
                <a:lnTo>
                  <a:pt x="1806806" y="121779"/>
                </a:lnTo>
                <a:lnTo>
                  <a:pt x="1809301" y="119058"/>
                </a:lnTo>
                <a:lnTo>
                  <a:pt x="1812024" y="116790"/>
                </a:lnTo>
                <a:lnTo>
                  <a:pt x="1814519" y="114522"/>
                </a:lnTo>
                <a:lnTo>
                  <a:pt x="1817015" y="113162"/>
                </a:lnTo>
                <a:lnTo>
                  <a:pt x="1822460" y="109987"/>
                </a:lnTo>
                <a:lnTo>
                  <a:pt x="1828586" y="106813"/>
                </a:lnTo>
                <a:lnTo>
                  <a:pt x="1842198" y="100690"/>
                </a:lnTo>
                <a:lnTo>
                  <a:pt x="1855130" y="95021"/>
                </a:lnTo>
                <a:lnTo>
                  <a:pt x="1864659" y="90939"/>
                </a:lnTo>
                <a:lnTo>
                  <a:pt x="1871692" y="88218"/>
                </a:lnTo>
                <a:lnTo>
                  <a:pt x="1879406" y="85497"/>
                </a:lnTo>
                <a:lnTo>
                  <a:pt x="1883262" y="84590"/>
                </a:lnTo>
                <a:lnTo>
                  <a:pt x="1886439" y="83910"/>
                </a:lnTo>
                <a:lnTo>
                  <a:pt x="1889615" y="83456"/>
                </a:lnTo>
                <a:lnTo>
                  <a:pt x="1892111" y="83456"/>
                </a:lnTo>
                <a:lnTo>
                  <a:pt x="1898690" y="84590"/>
                </a:lnTo>
                <a:lnTo>
                  <a:pt x="1903228" y="85043"/>
                </a:lnTo>
                <a:lnTo>
                  <a:pt x="1907992" y="85270"/>
                </a:lnTo>
                <a:lnTo>
                  <a:pt x="1912983" y="85270"/>
                </a:lnTo>
                <a:lnTo>
                  <a:pt x="1917294" y="85043"/>
                </a:lnTo>
                <a:lnTo>
                  <a:pt x="1919563" y="84590"/>
                </a:lnTo>
                <a:lnTo>
                  <a:pt x="1921604" y="84136"/>
                </a:lnTo>
                <a:lnTo>
                  <a:pt x="1923646" y="83456"/>
                </a:lnTo>
                <a:lnTo>
                  <a:pt x="1925008" y="82776"/>
                </a:lnTo>
                <a:lnTo>
                  <a:pt x="1928638" y="80962"/>
                </a:lnTo>
                <a:lnTo>
                  <a:pt x="1932494" y="79828"/>
                </a:lnTo>
                <a:lnTo>
                  <a:pt x="1937032" y="78921"/>
                </a:lnTo>
                <a:lnTo>
                  <a:pt x="1941796" y="78014"/>
                </a:lnTo>
                <a:lnTo>
                  <a:pt x="1946334" y="77787"/>
                </a:lnTo>
                <a:lnTo>
                  <a:pt x="1951098" y="77787"/>
                </a:lnTo>
                <a:lnTo>
                  <a:pt x="1955636" y="78241"/>
                </a:lnTo>
                <a:lnTo>
                  <a:pt x="1959720" y="79148"/>
                </a:lnTo>
                <a:lnTo>
                  <a:pt x="1964030" y="80281"/>
                </a:lnTo>
                <a:lnTo>
                  <a:pt x="1968568" y="82096"/>
                </a:lnTo>
                <a:lnTo>
                  <a:pt x="1977643" y="85497"/>
                </a:lnTo>
                <a:lnTo>
                  <a:pt x="1982407" y="87311"/>
                </a:lnTo>
                <a:lnTo>
                  <a:pt x="1986264" y="88672"/>
                </a:lnTo>
                <a:lnTo>
                  <a:pt x="1990121" y="89805"/>
                </a:lnTo>
                <a:lnTo>
                  <a:pt x="1991482" y="90032"/>
                </a:lnTo>
                <a:lnTo>
                  <a:pt x="1992843" y="90032"/>
                </a:lnTo>
                <a:lnTo>
                  <a:pt x="1995112" y="90032"/>
                </a:lnTo>
                <a:lnTo>
                  <a:pt x="1997381" y="89805"/>
                </a:lnTo>
                <a:lnTo>
                  <a:pt x="2001464" y="89352"/>
                </a:lnTo>
                <a:lnTo>
                  <a:pt x="2006229" y="88445"/>
                </a:lnTo>
                <a:lnTo>
                  <a:pt x="2009405" y="88218"/>
                </a:lnTo>
                <a:lnTo>
                  <a:pt x="2012808" y="88218"/>
                </a:lnTo>
                <a:lnTo>
                  <a:pt x="2014623" y="88218"/>
                </a:lnTo>
                <a:lnTo>
                  <a:pt x="2015984" y="88672"/>
                </a:lnTo>
                <a:lnTo>
                  <a:pt x="2016892" y="89352"/>
                </a:lnTo>
                <a:lnTo>
                  <a:pt x="2017573" y="90032"/>
                </a:lnTo>
                <a:lnTo>
                  <a:pt x="2018026" y="90939"/>
                </a:lnTo>
                <a:lnTo>
                  <a:pt x="2018707" y="92300"/>
                </a:lnTo>
                <a:lnTo>
                  <a:pt x="2019161" y="94567"/>
                </a:lnTo>
                <a:lnTo>
                  <a:pt x="2019388" y="96835"/>
                </a:lnTo>
                <a:lnTo>
                  <a:pt x="2019841" y="98196"/>
                </a:lnTo>
                <a:lnTo>
                  <a:pt x="2020295" y="99329"/>
                </a:lnTo>
                <a:lnTo>
                  <a:pt x="2021203" y="100463"/>
                </a:lnTo>
                <a:lnTo>
                  <a:pt x="2022110" y="101370"/>
                </a:lnTo>
                <a:lnTo>
                  <a:pt x="2023245" y="102051"/>
                </a:lnTo>
                <a:lnTo>
                  <a:pt x="2025060" y="102958"/>
                </a:lnTo>
                <a:lnTo>
                  <a:pt x="2026875" y="103411"/>
                </a:lnTo>
                <a:lnTo>
                  <a:pt x="2028236" y="104091"/>
                </a:lnTo>
                <a:lnTo>
                  <a:pt x="2029597" y="104772"/>
                </a:lnTo>
                <a:lnTo>
                  <a:pt x="2030505" y="105905"/>
                </a:lnTo>
                <a:lnTo>
                  <a:pt x="2031185" y="106813"/>
                </a:lnTo>
                <a:lnTo>
                  <a:pt x="2032093" y="107946"/>
                </a:lnTo>
                <a:lnTo>
                  <a:pt x="2033000" y="109987"/>
                </a:lnTo>
                <a:lnTo>
                  <a:pt x="2033454" y="112708"/>
                </a:lnTo>
                <a:lnTo>
                  <a:pt x="2033681" y="115203"/>
                </a:lnTo>
                <a:lnTo>
                  <a:pt x="2033681" y="117697"/>
                </a:lnTo>
                <a:lnTo>
                  <a:pt x="2033908" y="120191"/>
                </a:lnTo>
                <a:lnTo>
                  <a:pt x="2034588" y="122686"/>
                </a:lnTo>
                <a:lnTo>
                  <a:pt x="2035042" y="124727"/>
                </a:lnTo>
                <a:lnTo>
                  <a:pt x="2036176" y="129035"/>
                </a:lnTo>
                <a:lnTo>
                  <a:pt x="2036403" y="130849"/>
                </a:lnTo>
                <a:lnTo>
                  <a:pt x="2036403" y="133117"/>
                </a:lnTo>
                <a:lnTo>
                  <a:pt x="2035950" y="135384"/>
                </a:lnTo>
                <a:lnTo>
                  <a:pt x="2035042" y="137652"/>
                </a:lnTo>
                <a:lnTo>
                  <a:pt x="2032320" y="142868"/>
                </a:lnTo>
                <a:lnTo>
                  <a:pt x="2030958" y="145589"/>
                </a:lnTo>
                <a:lnTo>
                  <a:pt x="2030051" y="148537"/>
                </a:lnTo>
                <a:lnTo>
                  <a:pt x="2029370" y="151258"/>
                </a:lnTo>
                <a:lnTo>
                  <a:pt x="2028916" y="153752"/>
                </a:lnTo>
                <a:lnTo>
                  <a:pt x="2029370" y="156246"/>
                </a:lnTo>
                <a:lnTo>
                  <a:pt x="2029597" y="157153"/>
                </a:lnTo>
                <a:lnTo>
                  <a:pt x="2029824" y="158287"/>
                </a:lnTo>
                <a:lnTo>
                  <a:pt x="2035723" y="169172"/>
                </a:lnTo>
                <a:lnTo>
                  <a:pt x="2046613" y="188220"/>
                </a:lnTo>
                <a:lnTo>
                  <a:pt x="2057503" y="207721"/>
                </a:lnTo>
                <a:lnTo>
                  <a:pt x="2061586" y="215204"/>
                </a:lnTo>
                <a:lnTo>
                  <a:pt x="2063855" y="219739"/>
                </a:lnTo>
                <a:lnTo>
                  <a:pt x="2064536" y="222234"/>
                </a:lnTo>
                <a:lnTo>
                  <a:pt x="2064763" y="224728"/>
                </a:lnTo>
                <a:lnTo>
                  <a:pt x="2064763" y="227223"/>
                </a:lnTo>
                <a:lnTo>
                  <a:pt x="2064309" y="229944"/>
                </a:lnTo>
                <a:lnTo>
                  <a:pt x="2062721" y="235386"/>
                </a:lnTo>
                <a:lnTo>
                  <a:pt x="2061133" y="241282"/>
                </a:lnTo>
                <a:lnTo>
                  <a:pt x="2060452" y="244230"/>
                </a:lnTo>
                <a:lnTo>
                  <a:pt x="2060225" y="247178"/>
                </a:lnTo>
                <a:lnTo>
                  <a:pt x="2060225" y="249899"/>
                </a:lnTo>
                <a:lnTo>
                  <a:pt x="2060679" y="252620"/>
                </a:lnTo>
                <a:lnTo>
                  <a:pt x="2061360" y="255114"/>
                </a:lnTo>
                <a:lnTo>
                  <a:pt x="2062267" y="257382"/>
                </a:lnTo>
                <a:lnTo>
                  <a:pt x="2063175" y="259650"/>
                </a:lnTo>
                <a:lnTo>
                  <a:pt x="2064763" y="261690"/>
                </a:lnTo>
                <a:lnTo>
                  <a:pt x="2074972" y="275296"/>
                </a:lnTo>
                <a:lnTo>
                  <a:pt x="2081551" y="283913"/>
                </a:lnTo>
                <a:lnTo>
                  <a:pt x="2087223" y="291850"/>
                </a:lnTo>
                <a:lnTo>
                  <a:pt x="2089265" y="295251"/>
                </a:lnTo>
                <a:lnTo>
                  <a:pt x="2091080" y="298652"/>
                </a:lnTo>
                <a:lnTo>
                  <a:pt x="2092215" y="301827"/>
                </a:lnTo>
                <a:lnTo>
                  <a:pt x="2092442" y="303188"/>
                </a:lnTo>
                <a:lnTo>
                  <a:pt x="2092668" y="304548"/>
                </a:lnTo>
                <a:lnTo>
                  <a:pt x="2092668" y="305909"/>
                </a:lnTo>
                <a:lnTo>
                  <a:pt x="2092442" y="307043"/>
                </a:lnTo>
                <a:lnTo>
                  <a:pt x="2091988" y="308176"/>
                </a:lnTo>
                <a:lnTo>
                  <a:pt x="2091534" y="309310"/>
                </a:lnTo>
                <a:lnTo>
                  <a:pt x="2090853" y="310217"/>
                </a:lnTo>
                <a:lnTo>
                  <a:pt x="2089492" y="310897"/>
                </a:lnTo>
                <a:lnTo>
                  <a:pt x="2088358" y="311578"/>
                </a:lnTo>
                <a:lnTo>
                  <a:pt x="2086770" y="312258"/>
                </a:lnTo>
                <a:lnTo>
                  <a:pt x="2079963" y="313845"/>
                </a:lnTo>
                <a:lnTo>
                  <a:pt x="2073611" y="315886"/>
                </a:lnTo>
                <a:lnTo>
                  <a:pt x="2068620" y="317927"/>
                </a:lnTo>
                <a:lnTo>
                  <a:pt x="2066805" y="318834"/>
                </a:lnTo>
                <a:lnTo>
                  <a:pt x="2065670" y="319968"/>
                </a:lnTo>
                <a:lnTo>
                  <a:pt x="2063175" y="322462"/>
                </a:lnTo>
                <a:lnTo>
                  <a:pt x="2060452" y="326317"/>
                </a:lnTo>
                <a:lnTo>
                  <a:pt x="2059091" y="328585"/>
                </a:lnTo>
                <a:lnTo>
                  <a:pt x="2057730" y="330852"/>
                </a:lnTo>
                <a:lnTo>
                  <a:pt x="2057049" y="332667"/>
                </a:lnTo>
                <a:lnTo>
                  <a:pt x="2056368" y="334707"/>
                </a:lnTo>
                <a:lnTo>
                  <a:pt x="2055915" y="338789"/>
                </a:lnTo>
                <a:lnTo>
                  <a:pt x="2055007" y="342871"/>
                </a:lnTo>
                <a:lnTo>
                  <a:pt x="2054326" y="344912"/>
                </a:lnTo>
                <a:lnTo>
                  <a:pt x="2053646" y="346726"/>
                </a:lnTo>
                <a:lnTo>
                  <a:pt x="2052511" y="348086"/>
                </a:lnTo>
                <a:lnTo>
                  <a:pt x="2051150" y="349220"/>
                </a:lnTo>
                <a:lnTo>
                  <a:pt x="2048201" y="351034"/>
                </a:lnTo>
                <a:lnTo>
                  <a:pt x="2047066" y="352168"/>
                </a:lnTo>
                <a:lnTo>
                  <a:pt x="2046159" y="353075"/>
                </a:lnTo>
                <a:lnTo>
                  <a:pt x="2045705" y="353982"/>
                </a:lnTo>
                <a:lnTo>
                  <a:pt x="2045705" y="355116"/>
                </a:lnTo>
                <a:lnTo>
                  <a:pt x="2045932" y="356023"/>
                </a:lnTo>
                <a:lnTo>
                  <a:pt x="2046840" y="356930"/>
                </a:lnTo>
                <a:lnTo>
                  <a:pt x="2049108" y="358971"/>
                </a:lnTo>
                <a:lnTo>
                  <a:pt x="2050696" y="360331"/>
                </a:lnTo>
                <a:lnTo>
                  <a:pt x="2051831" y="361465"/>
                </a:lnTo>
                <a:lnTo>
                  <a:pt x="2052738" y="363053"/>
                </a:lnTo>
                <a:lnTo>
                  <a:pt x="2053419" y="364413"/>
                </a:lnTo>
                <a:lnTo>
                  <a:pt x="2053873" y="366000"/>
                </a:lnTo>
                <a:lnTo>
                  <a:pt x="2053646" y="367588"/>
                </a:lnTo>
                <a:lnTo>
                  <a:pt x="2052511" y="370762"/>
                </a:lnTo>
                <a:lnTo>
                  <a:pt x="2052058" y="372576"/>
                </a:lnTo>
                <a:lnTo>
                  <a:pt x="2052058" y="374844"/>
                </a:lnTo>
                <a:lnTo>
                  <a:pt x="2052058" y="377112"/>
                </a:lnTo>
                <a:lnTo>
                  <a:pt x="2052511" y="379606"/>
                </a:lnTo>
                <a:lnTo>
                  <a:pt x="2053646" y="382327"/>
                </a:lnTo>
                <a:lnTo>
                  <a:pt x="2054780" y="385048"/>
                </a:lnTo>
                <a:lnTo>
                  <a:pt x="2055461" y="386862"/>
                </a:lnTo>
                <a:lnTo>
                  <a:pt x="2056141" y="388450"/>
                </a:lnTo>
                <a:lnTo>
                  <a:pt x="2056368" y="390717"/>
                </a:lnTo>
                <a:lnTo>
                  <a:pt x="2056368" y="392985"/>
                </a:lnTo>
                <a:lnTo>
                  <a:pt x="2055915" y="395479"/>
                </a:lnTo>
                <a:lnTo>
                  <a:pt x="2055234" y="397747"/>
                </a:lnTo>
                <a:lnTo>
                  <a:pt x="2054780" y="400241"/>
                </a:lnTo>
                <a:lnTo>
                  <a:pt x="2053873" y="402736"/>
                </a:lnTo>
                <a:lnTo>
                  <a:pt x="2052511" y="405230"/>
                </a:lnTo>
                <a:lnTo>
                  <a:pt x="2051377" y="407498"/>
                </a:lnTo>
                <a:lnTo>
                  <a:pt x="2049789" y="409312"/>
                </a:lnTo>
                <a:lnTo>
                  <a:pt x="2048428" y="411353"/>
                </a:lnTo>
                <a:lnTo>
                  <a:pt x="2046386" y="412940"/>
                </a:lnTo>
                <a:lnTo>
                  <a:pt x="2044344" y="414074"/>
                </a:lnTo>
                <a:lnTo>
                  <a:pt x="2042529" y="414981"/>
                </a:lnTo>
                <a:lnTo>
                  <a:pt x="2040033" y="415661"/>
                </a:lnTo>
                <a:lnTo>
                  <a:pt x="2034815" y="416115"/>
                </a:lnTo>
                <a:lnTo>
                  <a:pt x="2028690" y="416115"/>
                </a:lnTo>
                <a:lnTo>
                  <a:pt x="2022337" y="416115"/>
                </a:lnTo>
                <a:lnTo>
                  <a:pt x="2015531" y="416115"/>
                </a:lnTo>
                <a:lnTo>
                  <a:pt x="2009178" y="415661"/>
                </a:lnTo>
                <a:lnTo>
                  <a:pt x="2003280" y="414981"/>
                </a:lnTo>
                <a:lnTo>
                  <a:pt x="1998061" y="414300"/>
                </a:lnTo>
                <a:lnTo>
                  <a:pt x="1994204" y="413620"/>
                </a:lnTo>
                <a:lnTo>
                  <a:pt x="1991255" y="412940"/>
                </a:lnTo>
                <a:lnTo>
                  <a:pt x="1988079" y="412033"/>
                </a:lnTo>
                <a:lnTo>
                  <a:pt x="1985130" y="411806"/>
                </a:lnTo>
                <a:lnTo>
                  <a:pt x="1981953" y="412033"/>
                </a:lnTo>
                <a:lnTo>
                  <a:pt x="1980592" y="412260"/>
                </a:lnTo>
                <a:lnTo>
                  <a:pt x="1979231" y="412940"/>
                </a:lnTo>
                <a:lnTo>
                  <a:pt x="1977643" y="413620"/>
                </a:lnTo>
                <a:lnTo>
                  <a:pt x="1976508" y="414300"/>
                </a:lnTo>
                <a:lnTo>
                  <a:pt x="1975147" y="415434"/>
                </a:lnTo>
                <a:lnTo>
                  <a:pt x="1974013" y="416341"/>
                </a:lnTo>
                <a:lnTo>
                  <a:pt x="1972651" y="417929"/>
                </a:lnTo>
                <a:lnTo>
                  <a:pt x="1971744" y="419289"/>
                </a:lnTo>
                <a:lnTo>
                  <a:pt x="1969702" y="422917"/>
                </a:lnTo>
                <a:lnTo>
                  <a:pt x="1968341" y="426999"/>
                </a:lnTo>
                <a:lnTo>
                  <a:pt x="1965391" y="434936"/>
                </a:lnTo>
                <a:lnTo>
                  <a:pt x="1963803" y="438564"/>
                </a:lnTo>
                <a:lnTo>
                  <a:pt x="1962215" y="442192"/>
                </a:lnTo>
                <a:lnTo>
                  <a:pt x="1960627" y="444686"/>
                </a:lnTo>
                <a:lnTo>
                  <a:pt x="1959493" y="445593"/>
                </a:lnTo>
                <a:lnTo>
                  <a:pt x="1958585" y="446274"/>
                </a:lnTo>
                <a:lnTo>
                  <a:pt x="1948603" y="452850"/>
                </a:lnTo>
                <a:lnTo>
                  <a:pt x="1944292" y="456024"/>
                </a:lnTo>
                <a:lnTo>
                  <a:pt x="1942704" y="457158"/>
                </a:lnTo>
                <a:lnTo>
                  <a:pt x="1942023" y="458519"/>
                </a:lnTo>
                <a:lnTo>
                  <a:pt x="1941796" y="459653"/>
                </a:lnTo>
                <a:lnTo>
                  <a:pt x="1942023" y="462147"/>
                </a:lnTo>
                <a:lnTo>
                  <a:pt x="1942477" y="464868"/>
                </a:lnTo>
                <a:lnTo>
                  <a:pt x="1943384" y="468496"/>
                </a:lnTo>
                <a:lnTo>
                  <a:pt x="1944519" y="472125"/>
                </a:lnTo>
                <a:lnTo>
                  <a:pt x="1945653" y="475526"/>
                </a:lnTo>
                <a:lnTo>
                  <a:pt x="1947241" y="479154"/>
                </a:lnTo>
                <a:lnTo>
                  <a:pt x="1948603" y="481875"/>
                </a:lnTo>
                <a:lnTo>
                  <a:pt x="1952913" y="488678"/>
                </a:lnTo>
                <a:lnTo>
                  <a:pt x="1953140" y="489585"/>
                </a:lnTo>
                <a:lnTo>
                  <a:pt x="1953367" y="490492"/>
                </a:lnTo>
                <a:lnTo>
                  <a:pt x="1953367" y="491626"/>
                </a:lnTo>
                <a:lnTo>
                  <a:pt x="1953140" y="493440"/>
                </a:lnTo>
                <a:lnTo>
                  <a:pt x="1952459" y="495254"/>
                </a:lnTo>
                <a:lnTo>
                  <a:pt x="1950871" y="497522"/>
                </a:lnTo>
                <a:lnTo>
                  <a:pt x="1948603" y="499789"/>
                </a:lnTo>
                <a:lnTo>
                  <a:pt x="1946334" y="502057"/>
                </a:lnTo>
                <a:lnTo>
                  <a:pt x="1944519" y="503418"/>
                </a:lnTo>
                <a:lnTo>
                  <a:pt x="1943158" y="504098"/>
                </a:lnTo>
                <a:lnTo>
                  <a:pt x="1942250" y="504778"/>
                </a:lnTo>
                <a:lnTo>
                  <a:pt x="1942023" y="505458"/>
                </a:lnTo>
                <a:lnTo>
                  <a:pt x="1942023" y="505912"/>
                </a:lnTo>
                <a:lnTo>
                  <a:pt x="1942023" y="507272"/>
                </a:lnTo>
                <a:lnTo>
                  <a:pt x="1942250" y="509994"/>
                </a:lnTo>
                <a:lnTo>
                  <a:pt x="1943158" y="513849"/>
                </a:lnTo>
                <a:lnTo>
                  <a:pt x="1943611" y="517023"/>
                </a:lnTo>
                <a:lnTo>
                  <a:pt x="1943838" y="521332"/>
                </a:lnTo>
                <a:lnTo>
                  <a:pt x="1944519" y="532896"/>
                </a:lnTo>
                <a:lnTo>
                  <a:pt x="1944746" y="547182"/>
                </a:lnTo>
                <a:lnTo>
                  <a:pt x="1944519" y="563282"/>
                </a:lnTo>
                <a:lnTo>
                  <a:pt x="1944292" y="594575"/>
                </a:lnTo>
                <a:lnTo>
                  <a:pt x="1943838" y="615664"/>
                </a:lnTo>
                <a:lnTo>
                  <a:pt x="1943611" y="622694"/>
                </a:lnTo>
                <a:lnTo>
                  <a:pt x="1943384" y="631537"/>
                </a:lnTo>
                <a:lnTo>
                  <a:pt x="1942477" y="652173"/>
                </a:lnTo>
                <a:lnTo>
                  <a:pt x="1941569" y="672808"/>
                </a:lnTo>
                <a:lnTo>
                  <a:pt x="1941116" y="681652"/>
                </a:lnTo>
                <a:lnTo>
                  <a:pt x="1940889" y="688681"/>
                </a:lnTo>
                <a:lnTo>
                  <a:pt x="1941116" y="694123"/>
                </a:lnTo>
                <a:lnTo>
                  <a:pt x="1941796" y="697752"/>
                </a:lnTo>
                <a:lnTo>
                  <a:pt x="1942250" y="699339"/>
                </a:lnTo>
                <a:lnTo>
                  <a:pt x="1942704" y="700473"/>
                </a:lnTo>
                <a:lnTo>
                  <a:pt x="1943384" y="701607"/>
                </a:lnTo>
                <a:lnTo>
                  <a:pt x="1944292" y="702287"/>
                </a:lnTo>
                <a:lnTo>
                  <a:pt x="1944973" y="702967"/>
                </a:lnTo>
                <a:lnTo>
                  <a:pt x="1945880" y="703421"/>
                </a:lnTo>
                <a:lnTo>
                  <a:pt x="1948376" y="704328"/>
                </a:lnTo>
                <a:lnTo>
                  <a:pt x="1955182" y="705462"/>
                </a:lnTo>
                <a:lnTo>
                  <a:pt x="1962442" y="707276"/>
                </a:lnTo>
                <a:lnTo>
                  <a:pt x="1969475" y="709090"/>
                </a:lnTo>
                <a:lnTo>
                  <a:pt x="1976281" y="711811"/>
                </a:lnTo>
                <a:lnTo>
                  <a:pt x="1982861" y="715212"/>
                </a:lnTo>
                <a:lnTo>
                  <a:pt x="1986264" y="717026"/>
                </a:lnTo>
                <a:lnTo>
                  <a:pt x="1990348" y="718840"/>
                </a:lnTo>
                <a:lnTo>
                  <a:pt x="1994658" y="720655"/>
                </a:lnTo>
                <a:lnTo>
                  <a:pt x="1999196" y="722015"/>
                </a:lnTo>
                <a:lnTo>
                  <a:pt x="2003960" y="723149"/>
                </a:lnTo>
                <a:lnTo>
                  <a:pt x="2009178" y="723829"/>
                </a:lnTo>
                <a:lnTo>
                  <a:pt x="2014396" y="724056"/>
                </a:lnTo>
                <a:lnTo>
                  <a:pt x="2017119" y="723829"/>
                </a:lnTo>
                <a:lnTo>
                  <a:pt x="2019841" y="723602"/>
                </a:lnTo>
                <a:lnTo>
                  <a:pt x="2031412" y="721562"/>
                </a:lnTo>
                <a:lnTo>
                  <a:pt x="2037538" y="720881"/>
                </a:lnTo>
                <a:lnTo>
                  <a:pt x="2043210" y="720201"/>
                </a:lnTo>
                <a:lnTo>
                  <a:pt x="2048201" y="720201"/>
                </a:lnTo>
                <a:lnTo>
                  <a:pt x="2050470" y="720428"/>
                </a:lnTo>
                <a:lnTo>
                  <a:pt x="2052285" y="720655"/>
                </a:lnTo>
                <a:lnTo>
                  <a:pt x="2054100" y="721108"/>
                </a:lnTo>
                <a:lnTo>
                  <a:pt x="2055461" y="721788"/>
                </a:lnTo>
                <a:lnTo>
                  <a:pt x="2056822" y="722922"/>
                </a:lnTo>
                <a:lnTo>
                  <a:pt x="2057503" y="724283"/>
                </a:lnTo>
                <a:lnTo>
                  <a:pt x="2057956" y="725643"/>
                </a:lnTo>
                <a:lnTo>
                  <a:pt x="2059318" y="726550"/>
                </a:lnTo>
                <a:lnTo>
                  <a:pt x="2060452" y="727457"/>
                </a:lnTo>
                <a:lnTo>
                  <a:pt x="2062267" y="728364"/>
                </a:lnTo>
                <a:lnTo>
                  <a:pt x="2064309" y="728818"/>
                </a:lnTo>
                <a:lnTo>
                  <a:pt x="2066124" y="729271"/>
                </a:lnTo>
                <a:lnTo>
                  <a:pt x="2068620" y="729271"/>
                </a:lnTo>
                <a:lnTo>
                  <a:pt x="2071115" y="729498"/>
                </a:lnTo>
                <a:lnTo>
                  <a:pt x="2077014" y="729271"/>
                </a:lnTo>
                <a:lnTo>
                  <a:pt x="2082913" y="728591"/>
                </a:lnTo>
                <a:lnTo>
                  <a:pt x="2089038" y="727457"/>
                </a:lnTo>
                <a:lnTo>
                  <a:pt x="2094937" y="726324"/>
                </a:lnTo>
                <a:lnTo>
                  <a:pt x="2108323" y="723376"/>
                </a:lnTo>
                <a:lnTo>
                  <a:pt x="2115356" y="721788"/>
                </a:lnTo>
                <a:lnTo>
                  <a:pt x="2122389" y="720655"/>
                </a:lnTo>
                <a:lnTo>
                  <a:pt x="2125565" y="720428"/>
                </a:lnTo>
                <a:lnTo>
                  <a:pt x="2128742" y="720201"/>
                </a:lnTo>
                <a:lnTo>
                  <a:pt x="2131464" y="720201"/>
                </a:lnTo>
                <a:lnTo>
                  <a:pt x="2134186" y="720201"/>
                </a:lnTo>
                <a:lnTo>
                  <a:pt x="2136682" y="720655"/>
                </a:lnTo>
                <a:lnTo>
                  <a:pt x="2138724" y="721335"/>
                </a:lnTo>
                <a:lnTo>
                  <a:pt x="2140312" y="722242"/>
                </a:lnTo>
                <a:lnTo>
                  <a:pt x="2141673" y="723829"/>
                </a:lnTo>
                <a:lnTo>
                  <a:pt x="2143715" y="726777"/>
                </a:lnTo>
                <a:lnTo>
                  <a:pt x="2146211" y="729952"/>
                </a:lnTo>
                <a:lnTo>
                  <a:pt x="2148480" y="732673"/>
                </a:lnTo>
                <a:lnTo>
                  <a:pt x="2150068" y="734033"/>
                </a:lnTo>
                <a:lnTo>
                  <a:pt x="2151883" y="734940"/>
                </a:lnTo>
                <a:lnTo>
                  <a:pt x="2153244" y="735621"/>
                </a:lnTo>
                <a:lnTo>
                  <a:pt x="2155286" y="736528"/>
                </a:lnTo>
                <a:lnTo>
                  <a:pt x="2157101" y="736981"/>
                </a:lnTo>
                <a:lnTo>
                  <a:pt x="2159370" y="737208"/>
                </a:lnTo>
                <a:lnTo>
                  <a:pt x="2161412" y="736981"/>
                </a:lnTo>
                <a:lnTo>
                  <a:pt x="2163680" y="736528"/>
                </a:lnTo>
                <a:lnTo>
                  <a:pt x="2166403" y="736074"/>
                </a:lnTo>
                <a:lnTo>
                  <a:pt x="2169125" y="734714"/>
                </a:lnTo>
                <a:lnTo>
                  <a:pt x="2184326" y="727684"/>
                </a:lnTo>
                <a:lnTo>
                  <a:pt x="2188637" y="726324"/>
                </a:lnTo>
                <a:lnTo>
                  <a:pt x="2192493" y="724963"/>
                </a:lnTo>
                <a:lnTo>
                  <a:pt x="2194762" y="724736"/>
                </a:lnTo>
                <a:lnTo>
                  <a:pt x="2197258" y="724736"/>
                </a:lnTo>
                <a:lnTo>
                  <a:pt x="2199980" y="724963"/>
                </a:lnTo>
                <a:lnTo>
                  <a:pt x="2202703" y="725416"/>
                </a:lnTo>
                <a:lnTo>
                  <a:pt x="2203269" y="725501"/>
                </a:lnTo>
                <a:lnTo>
                  <a:pt x="2203274" y="725493"/>
                </a:lnTo>
                <a:lnTo>
                  <a:pt x="2204178" y="723905"/>
                </a:lnTo>
                <a:lnTo>
                  <a:pt x="2205761" y="722316"/>
                </a:lnTo>
                <a:lnTo>
                  <a:pt x="2207117" y="721182"/>
                </a:lnTo>
                <a:lnTo>
                  <a:pt x="2208926" y="719821"/>
                </a:lnTo>
                <a:lnTo>
                  <a:pt x="2210961" y="718687"/>
                </a:lnTo>
                <a:lnTo>
                  <a:pt x="2212770" y="718006"/>
                </a:lnTo>
                <a:lnTo>
                  <a:pt x="2215030" y="716872"/>
                </a:lnTo>
                <a:lnTo>
                  <a:pt x="2220230" y="715511"/>
                </a:lnTo>
                <a:lnTo>
                  <a:pt x="2225883" y="714376"/>
                </a:lnTo>
                <a:lnTo>
                  <a:pt x="2232665" y="713469"/>
                </a:lnTo>
                <a:lnTo>
                  <a:pt x="2239222" y="712561"/>
                </a:lnTo>
                <a:lnTo>
                  <a:pt x="2245778" y="711881"/>
                </a:lnTo>
                <a:lnTo>
                  <a:pt x="2251430" y="711427"/>
                </a:lnTo>
                <a:lnTo>
                  <a:pt x="2257083" y="711200"/>
                </a:lnTo>
                <a:lnTo>
                  <a:pt x="2262057" y="711200"/>
                </a:lnTo>
                <a:lnTo>
                  <a:pt x="2266804" y="711427"/>
                </a:lnTo>
                <a:lnTo>
                  <a:pt x="2271100" y="711881"/>
                </a:lnTo>
                <a:lnTo>
                  <a:pt x="2275170" y="712561"/>
                </a:lnTo>
                <a:lnTo>
                  <a:pt x="2276646" y="712747"/>
                </a:lnTo>
                <a:lnTo>
                  <a:pt x="2276020" y="705380"/>
                </a:lnTo>
                <a:lnTo>
                  <a:pt x="2275340" y="693817"/>
                </a:lnTo>
                <a:lnTo>
                  <a:pt x="2275114" y="682027"/>
                </a:lnTo>
                <a:lnTo>
                  <a:pt x="2274887" y="670010"/>
                </a:lnTo>
                <a:lnTo>
                  <a:pt x="2275114" y="646204"/>
                </a:lnTo>
                <a:lnTo>
                  <a:pt x="2275567" y="623984"/>
                </a:lnTo>
                <a:lnTo>
                  <a:pt x="2275793" y="604712"/>
                </a:lnTo>
                <a:lnTo>
                  <a:pt x="2276020" y="589975"/>
                </a:lnTo>
                <a:lnTo>
                  <a:pt x="2276247" y="583853"/>
                </a:lnTo>
                <a:lnTo>
                  <a:pt x="2276926" y="577278"/>
                </a:lnTo>
                <a:lnTo>
                  <a:pt x="2277606" y="570476"/>
                </a:lnTo>
                <a:lnTo>
                  <a:pt x="2278739" y="563448"/>
                </a:lnTo>
                <a:lnTo>
                  <a:pt x="2280099" y="556646"/>
                </a:lnTo>
                <a:lnTo>
                  <a:pt x="2281459" y="549617"/>
                </a:lnTo>
                <a:lnTo>
                  <a:pt x="2283271" y="542589"/>
                </a:lnTo>
                <a:lnTo>
                  <a:pt x="2285084" y="536013"/>
                </a:lnTo>
                <a:lnTo>
                  <a:pt x="2288483" y="523543"/>
                </a:lnTo>
                <a:lnTo>
                  <a:pt x="2291882" y="513341"/>
                </a:lnTo>
                <a:lnTo>
                  <a:pt x="2293468" y="509259"/>
                </a:lnTo>
                <a:lnTo>
                  <a:pt x="2294828" y="506085"/>
                </a:lnTo>
                <a:lnTo>
                  <a:pt x="2296188" y="503591"/>
                </a:lnTo>
                <a:lnTo>
                  <a:pt x="2297094" y="502231"/>
                </a:lnTo>
                <a:lnTo>
                  <a:pt x="2299360" y="500190"/>
                </a:lnTo>
                <a:lnTo>
                  <a:pt x="2302533" y="498150"/>
                </a:lnTo>
                <a:lnTo>
                  <a:pt x="2306385" y="495656"/>
                </a:lnTo>
                <a:lnTo>
                  <a:pt x="2310464" y="493162"/>
                </a:lnTo>
                <a:lnTo>
                  <a:pt x="2315222" y="490668"/>
                </a:lnTo>
                <a:lnTo>
                  <a:pt x="2319981" y="488627"/>
                </a:lnTo>
                <a:lnTo>
                  <a:pt x="2324966" y="486813"/>
                </a:lnTo>
                <a:lnTo>
                  <a:pt x="2329498" y="485680"/>
                </a:lnTo>
                <a:lnTo>
                  <a:pt x="2335617" y="484319"/>
                </a:lnTo>
                <a:lnTo>
                  <a:pt x="2344454" y="482505"/>
                </a:lnTo>
                <a:lnTo>
                  <a:pt x="2354878" y="479785"/>
                </a:lnTo>
                <a:lnTo>
                  <a:pt x="2366208" y="476384"/>
                </a:lnTo>
                <a:lnTo>
                  <a:pt x="2377992" y="473209"/>
                </a:lnTo>
                <a:lnTo>
                  <a:pt x="2388869" y="469809"/>
                </a:lnTo>
                <a:lnTo>
                  <a:pt x="2397933" y="466634"/>
                </a:lnTo>
                <a:lnTo>
                  <a:pt x="2401785" y="465047"/>
                </a:lnTo>
                <a:lnTo>
                  <a:pt x="2404731" y="463687"/>
                </a:lnTo>
                <a:lnTo>
                  <a:pt x="2409716" y="461193"/>
                </a:lnTo>
                <a:lnTo>
                  <a:pt x="2413568" y="459379"/>
                </a:lnTo>
                <a:lnTo>
                  <a:pt x="2416741" y="457792"/>
                </a:lnTo>
                <a:lnTo>
                  <a:pt x="2419460" y="456432"/>
                </a:lnTo>
                <a:lnTo>
                  <a:pt x="2420593" y="455751"/>
                </a:lnTo>
                <a:lnTo>
                  <a:pt x="2421499" y="454844"/>
                </a:lnTo>
                <a:lnTo>
                  <a:pt x="2422179" y="453937"/>
                </a:lnTo>
                <a:lnTo>
                  <a:pt x="2422859" y="452577"/>
                </a:lnTo>
                <a:lnTo>
                  <a:pt x="2423312" y="451217"/>
                </a:lnTo>
                <a:lnTo>
                  <a:pt x="2423766" y="449630"/>
                </a:lnTo>
                <a:lnTo>
                  <a:pt x="2424219" y="445548"/>
                </a:lnTo>
                <a:lnTo>
                  <a:pt x="2424899" y="436479"/>
                </a:lnTo>
                <a:lnTo>
                  <a:pt x="2425805" y="428090"/>
                </a:lnTo>
                <a:lnTo>
                  <a:pt x="2426032" y="424236"/>
                </a:lnTo>
                <a:lnTo>
                  <a:pt x="2426032" y="420155"/>
                </a:lnTo>
                <a:lnTo>
                  <a:pt x="2425805" y="416074"/>
                </a:lnTo>
                <a:lnTo>
                  <a:pt x="2424899" y="411993"/>
                </a:lnTo>
                <a:lnTo>
                  <a:pt x="2424672" y="409272"/>
                </a:lnTo>
                <a:lnTo>
                  <a:pt x="2424672" y="404964"/>
                </a:lnTo>
                <a:lnTo>
                  <a:pt x="2424899" y="399296"/>
                </a:lnTo>
                <a:lnTo>
                  <a:pt x="2425125" y="392947"/>
                </a:lnTo>
                <a:lnTo>
                  <a:pt x="2426485" y="377303"/>
                </a:lnTo>
                <a:lnTo>
                  <a:pt x="2428298" y="359845"/>
                </a:lnTo>
                <a:lnTo>
                  <a:pt x="2431923" y="324475"/>
                </a:lnTo>
                <a:lnTo>
                  <a:pt x="2433509" y="309964"/>
                </a:lnTo>
                <a:lnTo>
                  <a:pt x="2434416" y="298855"/>
                </a:lnTo>
                <a:lnTo>
                  <a:pt x="2435096" y="289105"/>
                </a:lnTo>
                <a:lnTo>
                  <a:pt x="2436682" y="277089"/>
                </a:lnTo>
                <a:lnTo>
                  <a:pt x="2438268" y="263938"/>
                </a:lnTo>
                <a:lnTo>
                  <a:pt x="2440081" y="250335"/>
                </a:lnTo>
                <a:lnTo>
                  <a:pt x="2442120" y="237411"/>
                </a:lnTo>
                <a:lnTo>
                  <a:pt x="2444160" y="225621"/>
                </a:lnTo>
                <a:lnTo>
                  <a:pt x="2445746" y="216325"/>
                </a:lnTo>
                <a:lnTo>
                  <a:pt x="2447332" y="209977"/>
                </a:lnTo>
                <a:lnTo>
                  <a:pt x="2448012" y="207256"/>
                </a:lnTo>
                <a:lnTo>
                  <a:pt x="2449372" y="203401"/>
                </a:lnTo>
                <a:lnTo>
                  <a:pt x="2450958" y="199094"/>
                </a:lnTo>
                <a:lnTo>
                  <a:pt x="2453224" y="193652"/>
                </a:lnTo>
                <a:lnTo>
                  <a:pt x="2455943" y="187530"/>
                </a:lnTo>
                <a:lnTo>
                  <a:pt x="2459342" y="180955"/>
                </a:lnTo>
                <a:lnTo>
                  <a:pt x="2463648" y="173927"/>
                </a:lnTo>
                <a:lnTo>
                  <a:pt x="2468406" y="166898"/>
                </a:lnTo>
                <a:lnTo>
                  <a:pt x="2473845" y="159416"/>
                </a:lnTo>
                <a:lnTo>
                  <a:pt x="2476791" y="155562"/>
                </a:lnTo>
                <a:lnTo>
                  <a:pt x="2479963" y="151934"/>
                </a:lnTo>
                <a:lnTo>
                  <a:pt x="2483136" y="148306"/>
                </a:lnTo>
                <a:lnTo>
                  <a:pt x="2486988" y="144452"/>
                </a:lnTo>
                <a:lnTo>
                  <a:pt x="2490614" y="140824"/>
                </a:lnTo>
                <a:lnTo>
                  <a:pt x="2494692" y="136970"/>
                </a:lnTo>
                <a:lnTo>
                  <a:pt x="2498998" y="133569"/>
                </a:lnTo>
                <a:lnTo>
                  <a:pt x="2503303" y="130168"/>
                </a:lnTo>
                <a:lnTo>
                  <a:pt x="2508062" y="126994"/>
                </a:lnTo>
                <a:lnTo>
                  <a:pt x="2513047" y="123593"/>
                </a:lnTo>
                <a:lnTo>
                  <a:pt x="2518033" y="120419"/>
                </a:lnTo>
                <a:lnTo>
                  <a:pt x="2523244" y="117471"/>
                </a:lnTo>
                <a:lnTo>
                  <a:pt x="2529136" y="114750"/>
                </a:lnTo>
                <a:lnTo>
                  <a:pt x="2535028" y="112030"/>
                </a:lnTo>
                <a:lnTo>
                  <a:pt x="2538200" y="111123"/>
                </a:lnTo>
                <a:lnTo>
                  <a:pt x="2541599" y="109989"/>
                </a:lnTo>
                <a:lnTo>
                  <a:pt x="2545905" y="109082"/>
                </a:lnTo>
                <a:lnTo>
                  <a:pt x="2550437" y="108175"/>
                </a:lnTo>
                <a:lnTo>
                  <a:pt x="2559954" y="106815"/>
                </a:lnTo>
                <a:lnTo>
                  <a:pt x="2569925" y="106135"/>
                </a:lnTo>
                <a:lnTo>
                  <a:pt x="2588506" y="104548"/>
                </a:lnTo>
                <a:lnTo>
                  <a:pt x="2595758" y="104094"/>
                </a:lnTo>
                <a:lnTo>
                  <a:pt x="2600970" y="103641"/>
                </a:lnTo>
                <a:lnTo>
                  <a:pt x="2603009" y="103414"/>
                </a:lnTo>
                <a:lnTo>
                  <a:pt x="2606181" y="103187"/>
                </a:lnTo>
                <a:lnTo>
                  <a:pt x="2613886" y="103414"/>
                </a:lnTo>
                <a:lnTo>
                  <a:pt x="2622950" y="104094"/>
                </a:lnTo>
                <a:lnTo>
                  <a:pt x="2633147" y="105228"/>
                </a:lnTo>
                <a:lnTo>
                  <a:pt x="2638359" y="106361"/>
                </a:lnTo>
                <a:lnTo>
                  <a:pt x="2643571" y="107268"/>
                </a:lnTo>
                <a:lnTo>
                  <a:pt x="2648556" y="108629"/>
                </a:lnTo>
                <a:lnTo>
                  <a:pt x="2652862" y="109989"/>
                </a:lnTo>
                <a:lnTo>
                  <a:pt x="2657394" y="111576"/>
                </a:lnTo>
                <a:lnTo>
                  <a:pt x="2661019" y="113163"/>
                </a:lnTo>
                <a:lnTo>
                  <a:pt x="2664418" y="115204"/>
                </a:lnTo>
                <a:lnTo>
                  <a:pt x="2665778" y="116564"/>
                </a:lnTo>
                <a:lnTo>
                  <a:pt x="2667138" y="117471"/>
                </a:lnTo>
                <a:lnTo>
                  <a:pt x="2669177" y="119965"/>
                </a:lnTo>
                <a:lnTo>
                  <a:pt x="2670990" y="122459"/>
                </a:lnTo>
                <a:lnTo>
                  <a:pt x="2672803" y="124953"/>
                </a:lnTo>
                <a:lnTo>
                  <a:pt x="2674389" y="127674"/>
                </a:lnTo>
                <a:lnTo>
                  <a:pt x="2677108" y="133569"/>
                </a:lnTo>
                <a:lnTo>
                  <a:pt x="2679828" y="139464"/>
                </a:lnTo>
                <a:lnTo>
                  <a:pt x="2683000" y="145812"/>
                </a:lnTo>
                <a:lnTo>
                  <a:pt x="2684586" y="148986"/>
                </a:lnTo>
                <a:lnTo>
                  <a:pt x="2686399" y="152161"/>
                </a:lnTo>
                <a:lnTo>
                  <a:pt x="2688438" y="155335"/>
                </a:lnTo>
                <a:lnTo>
                  <a:pt x="2690478" y="158282"/>
                </a:lnTo>
                <a:lnTo>
                  <a:pt x="2692971" y="161683"/>
                </a:lnTo>
                <a:lnTo>
                  <a:pt x="2695916" y="164631"/>
                </a:lnTo>
                <a:lnTo>
                  <a:pt x="2699089" y="167805"/>
                </a:lnTo>
                <a:lnTo>
                  <a:pt x="2701808" y="171206"/>
                </a:lnTo>
                <a:lnTo>
                  <a:pt x="2704527" y="175287"/>
                </a:lnTo>
                <a:lnTo>
                  <a:pt x="2707247" y="179141"/>
                </a:lnTo>
                <a:lnTo>
                  <a:pt x="2709739" y="183449"/>
                </a:lnTo>
                <a:lnTo>
                  <a:pt x="2712232" y="187984"/>
                </a:lnTo>
                <a:lnTo>
                  <a:pt x="2714271" y="192292"/>
                </a:lnTo>
                <a:lnTo>
                  <a:pt x="2716311" y="196826"/>
                </a:lnTo>
                <a:lnTo>
                  <a:pt x="2720163" y="205442"/>
                </a:lnTo>
                <a:lnTo>
                  <a:pt x="2723109" y="213378"/>
                </a:lnTo>
                <a:lnTo>
                  <a:pt x="2724922" y="220406"/>
                </a:lnTo>
                <a:lnTo>
                  <a:pt x="2726281" y="225848"/>
                </a:lnTo>
                <a:lnTo>
                  <a:pt x="2726961" y="230836"/>
                </a:lnTo>
                <a:lnTo>
                  <a:pt x="2727414" y="236504"/>
                </a:lnTo>
                <a:lnTo>
                  <a:pt x="2728321" y="249201"/>
                </a:lnTo>
                <a:lnTo>
                  <a:pt x="2729000" y="261444"/>
                </a:lnTo>
                <a:lnTo>
                  <a:pt x="2729454" y="267113"/>
                </a:lnTo>
                <a:lnTo>
                  <a:pt x="2730134" y="272101"/>
                </a:lnTo>
                <a:lnTo>
                  <a:pt x="2731720" y="281623"/>
                </a:lnTo>
                <a:lnTo>
                  <a:pt x="2732626" y="290466"/>
                </a:lnTo>
                <a:lnTo>
                  <a:pt x="2734666" y="305203"/>
                </a:lnTo>
                <a:lnTo>
                  <a:pt x="2734892" y="308151"/>
                </a:lnTo>
                <a:lnTo>
                  <a:pt x="2735119" y="311778"/>
                </a:lnTo>
                <a:lnTo>
                  <a:pt x="2735119" y="316313"/>
                </a:lnTo>
                <a:lnTo>
                  <a:pt x="2734892" y="320847"/>
                </a:lnTo>
                <a:lnTo>
                  <a:pt x="2734212" y="325382"/>
                </a:lnTo>
                <a:lnTo>
                  <a:pt x="2733533" y="329917"/>
                </a:lnTo>
                <a:lnTo>
                  <a:pt x="2732173" y="334224"/>
                </a:lnTo>
                <a:lnTo>
                  <a:pt x="2731493" y="336038"/>
                </a:lnTo>
                <a:lnTo>
                  <a:pt x="2730360" y="337852"/>
                </a:lnTo>
                <a:lnTo>
                  <a:pt x="2726281" y="345561"/>
                </a:lnTo>
                <a:lnTo>
                  <a:pt x="2724015" y="349869"/>
                </a:lnTo>
                <a:lnTo>
                  <a:pt x="2721749" y="354177"/>
                </a:lnTo>
                <a:lnTo>
                  <a:pt x="2719710" y="358938"/>
                </a:lnTo>
                <a:lnTo>
                  <a:pt x="2718124" y="363699"/>
                </a:lnTo>
                <a:lnTo>
                  <a:pt x="2716764" y="368234"/>
                </a:lnTo>
                <a:lnTo>
                  <a:pt x="2716084" y="372542"/>
                </a:lnTo>
                <a:lnTo>
                  <a:pt x="2715178" y="382291"/>
                </a:lnTo>
                <a:lnTo>
                  <a:pt x="2713818" y="393174"/>
                </a:lnTo>
                <a:lnTo>
                  <a:pt x="2713591" y="398389"/>
                </a:lnTo>
                <a:lnTo>
                  <a:pt x="2713365" y="403377"/>
                </a:lnTo>
                <a:lnTo>
                  <a:pt x="2713591" y="407231"/>
                </a:lnTo>
                <a:lnTo>
                  <a:pt x="2713818" y="408818"/>
                </a:lnTo>
                <a:lnTo>
                  <a:pt x="2714045" y="409952"/>
                </a:lnTo>
                <a:lnTo>
                  <a:pt x="2714271" y="411312"/>
                </a:lnTo>
                <a:lnTo>
                  <a:pt x="2714498" y="412673"/>
                </a:lnTo>
                <a:lnTo>
                  <a:pt x="2714271" y="416074"/>
                </a:lnTo>
                <a:lnTo>
                  <a:pt x="2713591" y="419475"/>
                </a:lnTo>
                <a:lnTo>
                  <a:pt x="2712685" y="423102"/>
                </a:lnTo>
                <a:lnTo>
                  <a:pt x="2711099" y="426730"/>
                </a:lnTo>
                <a:lnTo>
                  <a:pt x="2709059" y="430131"/>
                </a:lnTo>
                <a:lnTo>
                  <a:pt x="2707247" y="432852"/>
                </a:lnTo>
                <a:lnTo>
                  <a:pt x="2705887" y="433759"/>
                </a:lnTo>
                <a:lnTo>
                  <a:pt x="2704981" y="434892"/>
                </a:lnTo>
                <a:lnTo>
                  <a:pt x="2703394" y="435346"/>
                </a:lnTo>
                <a:lnTo>
                  <a:pt x="2701581" y="436026"/>
                </a:lnTo>
                <a:lnTo>
                  <a:pt x="2699089" y="436253"/>
                </a:lnTo>
                <a:lnTo>
                  <a:pt x="2696596" y="436706"/>
                </a:lnTo>
                <a:lnTo>
                  <a:pt x="2690251" y="437160"/>
                </a:lnTo>
                <a:lnTo>
                  <a:pt x="2683680" y="437386"/>
                </a:lnTo>
                <a:lnTo>
                  <a:pt x="2672350" y="437160"/>
                </a:lnTo>
                <a:lnTo>
                  <a:pt x="2667364" y="436706"/>
                </a:lnTo>
                <a:lnTo>
                  <a:pt x="2665325" y="437613"/>
                </a:lnTo>
                <a:lnTo>
                  <a:pt x="2663285" y="438520"/>
                </a:lnTo>
                <a:lnTo>
                  <a:pt x="2661019" y="440107"/>
                </a:lnTo>
                <a:lnTo>
                  <a:pt x="2658753" y="441694"/>
                </a:lnTo>
                <a:lnTo>
                  <a:pt x="2657847" y="443054"/>
                </a:lnTo>
                <a:lnTo>
                  <a:pt x="2656941" y="443961"/>
                </a:lnTo>
                <a:lnTo>
                  <a:pt x="2656034" y="445548"/>
                </a:lnTo>
                <a:lnTo>
                  <a:pt x="2655354" y="446909"/>
                </a:lnTo>
                <a:lnTo>
                  <a:pt x="2655128" y="448496"/>
                </a:lnTo>
                <a:lnTo>
                  <a:pt x="2654901" y="450083"/>
                </a:lnTo>
                <a:lnTo>
                  <a:pt x="2655128" y="456432"/>
                </a:lnTo>
                <a:lnTo>
                  <a:pt x="2655354" y="459152"/>
                </a:lnTo>
                <a:lnTo>
                  <a:pt x="2655808" y="461646"/>
                </a:lnTo>
                <a:lnTo>
                  <a:pt x="2656714" y="463687"/>
                </a:lnTo>
                <a:lnTo>
                  <a:pt x="2657620" y="465274"/>
                </a:lnTo>
                <a:lnTo>
                  <a:pt x="2658527" y="467088"/>
                </a:lnTo>
                <a:lnTo>
                  <a:pt x="2660113" y="468221"/>
                </a:lnTo>
                <a:lnTo>
                  <a:pt x="2663965" y="470715"/>
                </a:lnTo>
                <a:lnTo>
                  <a:pt x="2672350" y="475703"/>
                </a:lnTo>
                <a:lnTo>
                  <a:pt x="2683453" y="482279"/>
                </a:lnTo>
                <a:lnTo>
                  <a:pt x="2696823" y="489534"/>
                </a:lnTo>
                <a:lnTo>
                  <a:pt x="2710872" y="497016"/>
                </a:lnTo>
                <a:lnTo>
                  <a:pt x="2718124" y="500417"/>
                </a:lnTo>
                <a:lnTo>
                  <a:pt x="2724922" y="503818"/>
                </a:lnTo>
                <a:lnTo>
                  <a:pt x="2731720" y="506765"/>
                </a:lnTo>
                <a:lnTo>
                  <a:pt x="2737838" y="509259"/>
                </a:lnTo>
                <a:lnTo>
                  <a:pt x="2743503" y="510847"/>
                </a:lnTo>
                <a:lnTo>
                  <a:pt x="2748488" y="512434"/>
                </a:lnTo>
                <a:lnTo>
                  <a:pt x="2765257" y="515608"/>
                </a:lnTo>
                <a:lnTo>
                  <a:pt x="2772055" y="517422"/>
                </a:lnTo>
                <a:lnTo>
                  <a:pt x="2775001" y="518102"/>
                </a:lnTo>
                <a:lnTo>
                  <a:pt x="2777947" y="519236"/>
                </a:lnTo>
                <a:lnTo>
                  <a:pt x="2780440" y="520369"/>
                </a:lnTo>
                <a:lnTo>
                  <a:pt x="2782932" y="521503"/>
                </a:lnTo>
                <a:lnTo>
                  <a:pt x="2785198" y="522863"/>
                </a:lnTo>
                <a:lnTo>
                  <a:pt x="2787238" y="524677"/>
                </a:lnTo>
                <a:lnTo>
                  <a:pt x="2788803" y="526048"/>
                </a:lnTo>
                <a:lnTo>
                  <a:pt x="2792727" y="527028"/>
                </a:lnTo>
                <a:lnTo>
                  <a:pt x="2797034" y="528389"/>
                </a:lnTo>
                <a:lnTo>
                  <a:pt x="2800888" y="529975"/>
                </a:lnTo>
                <a:lnTo>
                  <a:pt x="2804062" y="531562"/>
                </a:lnTo>
                <a:lnTo>
                  <a:pt x="2807236" y="533829"/>
                </a:lnTo>
                <a:lnTo>
                  <a:pt x="2809956" y="536096"/>
                </a:lnTo>
                <a:lnTo>
                  <a:pt x="2811996" y="538816"/>
                </a:lnTo>
                <a:lnTo>
                  <a:pt x="2814036" y="541763"/>
                </a:lnTo>
                <a:lnTo>
                  <a:pt x="2815623" y="545163"/>
                </a:lnTo>
                <a:lnTo>
                  <a:pt x="2816757" y="548790"/>
                </a:lnTo>
                <a:lnTo>
                  <a:pt x="2817437" y="553097"/>
                </a:lnTo>
                <a:lnTo>
                  <a:pt x="2818117" y="557404"/>
                </a:lnTo>
                <a:lnTo>
                  <a:pt x="2818344" y="562617"/>
                </a:lnTo>
                <a:lnTo>
                  <a:pt x="2818344" y="568058"/>
                </a:lnTo>
                <a:lnTo>
                  <a:pt x="2818570" y="573952"/>
                </a:lnTo>
                <a:lnTo>
                  <a:pt x="2819250" y="580299"/>
                </a:lnTo>
                <a:lnTo>
                  <a:pt x="2820157" y="586872"/>
                </a:lnTo>
                <a:lnTo>
                  <a:pt x="2821517" y="593900"/>
                </a:lnTo>
                <a:lnTo>
                  <a:pt x="2822878" y="601153"/>
                </a:lnTo>
                <a:lnTo>
                  <a:pt x="2824918" y="608407"/>
                </a:lnTo>
                <a:lnTo>
                  <a:pt x="2826823" y="615074"/>
                </a:lnTo>
                <a:lnTo>
                  <a:pt x="2833691" y="630106"/>
                </a:lnTo>
                <a:lnTo>
                  <a:pt x="2838450" y="640536"/>
                </a:lnTo>
                <a:lnTo>
                  <a:pt x="2836258" y="640536"/>
                </a:lnTo>
                <a:lnTo>
                  <a:pt x="2836480" y="641049"/>
                </a:lnTo>
                <a:lnTo>
                  <a:pt x="2840107" y="649663"/>
                </a:lnTo>
                <a:lnTo>
                  <a:pt x="2844641" y="658277"/>
                </a:lnTo>
                <a:lnTo>
                  <a:pt x="2849175" y="667571"/>
                </a:lnTo>
                <a:lnTo>
                  <a:pt x="2854615" y="676412"/>
                </a:lnTo>
                <a:lnTo>
                  <a:pt x="2860510" y="685706"/>
                </a:lnTo>
                <a:lnTo>
                  <a:pt x="2866177" y="694320"/>
                </a:lnTo>
                <a:lnTo>
                  <a:pt x="2872751" y="705200"/>
                </a:lnTo>
                <a:lnTo>
                  <a:pt x="2889074" y="732629"/>
                </a:lnTo>
                <a:lnTo>
                  <a:pt x="2908570" y="764818"/>
                </a:lnTo>
                <a:lnTo>
                  <a:pt x="2928972" y="799727"/>
                </a:lnTo>
                <a:lnTo>
                  <a:pt x="2939627" y="816728"/>
                </a:lnTo>
                <a:lnTo>
                  <a:pt x="2949829" y="833502"/>
                </a:lnTo>
                <a:lnTo>
                  <a:pt x="2960030" y="849143"/>
                </a:lnTo>
                <a:lnTo>
                  <a:pt x="2969551" y="863878"/>
                </a:lnTo>
                <a:lnTo>
                  <a:pt x="2978393" y="876798"/>
                </a:lnTo>
                <a:lnTo>
                  <a:pt x="2986554" y="887906"/>
                </a:lnTo>
                <a:lnTo>
                  <a:pt x="2990181" y="892666"/>
                </a:lnTo>
                <a:lnTo>
                  <a:pt x="2993808" y="896520"/>
                </a:lnTo>
                <a:lnTo>
                  <a:pt x="2996755" y="899920"/>
                </a:lnTo>
                <a:lnTo>
                  <a:pt x="2998859" y="901700"/>
                </a:lnTo>
                <a:lnTo>
                  <a:pt x="3305549" y="901700"/>
                </a:lnTo>
                <a:lnTo>
                  <a:pt x="3306861" y="868001"/>
                </a:lnTo>
                <a:lnTo>
                  <a:pt x="3330654" y="846908"/>
                </a:lnTo>
                <a:lnTo>
                  <a:pt x="3383904" y="800185"/>
                </a:lnTo>
                <a:lnTo>
                  <a:pt x="3413136" y="774555"/>
                </a:lnTo>
                <a:lnTo>
                  <a:pt x="3439421" y="751647"/>
                </a:lnTo>
                <a:lnTo>
                  <a:pt x="3450525" y="742348"/>
                </a:lnTo>
                <a:lnTo>
                  <a:pt x="3459815" y="734863"/>
                </a:lnTo>
                <a:lnTo>
                  <a:pt x="3466387" y="729420"/>
                </a:lnTo>
                <a:lnTo>
                  <a:pt x="3470465" y="726698"/>
                </a:lnTo>
                <a:lnTo>
                  <a:pt x="3471825" y="725791"/>
                </a:lnTo>
                <a:lnTo>
                  <a:pt x="3473638" y="724203"/>
                </a:lnTo>
                <a:lnTo>
                  <a:pt x="3478623" y="720348"/>
                </a:lnTo>
                <a:lnTo>
                  <a:pt x="3484968" y="714224"/>
                </a:lnTo>
                <a:lnTo>
                  <a:pt x="3492445" y="707193"/>
                </a:lnTo>
                <a:lnTo>
                  <a:pt x="3510347" y="689728"/>
                </a:lnTo>
                <a:lnTo>
                  <a:pt x="3530061" y="669996"/>
                </a:lnTo>
                <a:lnTo>
                  <a:pt x="3568130" y="630984"/>
                </a:lnTo>
                <a:lnTo>
                  <a:pt x="3591923" y="606489"/>
                </a:lnTo>
                <a:lnTo>
                  <a:pt x="3594868" y="603540"/>
                </a:lnTo>
                <a:lnTo>
                  <a:pt x="3597588" y="600138"/>
                </a:lnTo>
                <a:lnTo>
                  <a:pt x="3600307" y="596736"/>
                </a:lnTo>
                <a:lnTo>
                  <a:pt x="3603026" y="593561"/>
                </a:lnTo>
                <a:lnTo>
                  <a:pt x="3605518" y="589932"/>
                </a:lnTo>
                <a:lnTo>
                  <a:pt x="3607784" y="586303"/>
                </a:lnTo>
                <a:lnTo>
                  <a:pt x="3609597" y="582901"/>
                </a:lnTo>
                <a:lnTo>
                  <a:pt x="3611637" y="579272"/>
                </a:lnTo>
                <a:lnTo>
                  <a:pt x="3613449" y="575869"/>
                </a:lnTo>
                <a:lnTo>
                  <a:pt x="3614582" y="572467"/>
                </a:lnTo>
                <a:lnTo>
                  <a:pt x="3615942" y="569292"/>
                </a:lnTo>
                <a:lnTo>
                  <a:pt x="3616622" y="565890"/>
                </a:lnTo>
                <a:lnTo>
                  <a:pt x="3617302" y="562941"/>
                </a:lnTo>
                <a:lnTo>
                  <a:pt x="3617528" y="559993"/>
                </a:lnTo>
                <a:lnTo>
                  <a:pt x="3617302" y="557498"/>
                </a:lnTo>
                <a:lnTo>
                  <a:pt x="3616848" y="555003"/>
                </a:lnTo>
                <a:lnTo>
                  <a:pt x="3616395" y="552735"/>
                </a:lnTo>
                <a:lnTo>
                  <a:pt x="3616169" y="550240"/>
                </a:lnTo>
                <a:lnTo>
                  <a:pt x="3616169" y="548425"/>
                </a:lnTo>
                <a:lnTo>
                  <a:pt x="3616395" y="546157"/>
                </a:lnTo>
                <a:lnTo>
                  <a:pt x="3616848" y="543889"/>
                </a:lnTo>
                <a:lnTo>
                  <a:pt x="3617302" y="541621"/>
                </a:lnTo>
                <a:lnTo>
                  <a:pt x="3619114" y="537539"/>
                </a:lnTo>
                <a:lnTo>
                  <a:pt x="3621380" y="533229"/>
                </a:lnTo>
                <a:lnTo>
                  <a:pt x="3623873" y="528693"/>
                </a:lnTo>
                <a:lnTo>
                  <a:pt x="3629311" y="519847"/>
                </a:lnTo>
                <a:lnTo>
                  <a:pt x="3636109" y="507146"/>
                </a:lnTo>
                <a:lnTo>
                  <a:pt x="3645400" y="489908"/>
                </a:lnTo>
                <a:lnTo>
                  <a:pt x="3655370" y="471310"/>
                </a:lnTo>
                <a:lnTo>
                  <a:pt x="3664208" y="454526"/>
                </a:lnTo>
                <a:lnTo>
                  <a:pt x="3666247" y="450897"/>
                </a:lnTo>
                <a:lnTo>
                  <a:pt x="3668286" y="447495"/>
                </a:lnTo>
                <a:lnTo>
                  <a:pt x="3672818" y="440917"/>
                </a:lnTo>
                <a:lnTo>
                  <a:pt x="3677124" y="434794"/>
                </a:lnTo>
                <a:lnTo>
                  <a:pt x="3680976" y="429350"/>
                </a:lnTo>
                <a:lnTo>
                  <a:pt x="3683922" y="424134"/>
                </a:lnTo>
                <a:lnTo>
                  <a:pt x="3685281" y="421865"/>
                </a:lnTo>
                <a:lnTo>
                  <a:pt x="3685961" y="419597"/>
                </a:lnTo>
                <a:lnTo>
                  <a:pt x="3686641" y="417329"/>
                </a:lnTo>
                <a:lnTo>
                  <a:pt x="3686641" y="415515"/>
                </a:lnTo>
                <a:lnTo>
                  <a:pt x="3686414" y="413700"/>
                </a:lnTo>
                <a:lnTo>
                  <a:pt x="3685735" y="411886"/>
                </a:lnTo>
                <a:lnTo>
                  <a:pt x="3683695" y="408257"/>
                </a:lnTo>
                <a:lnTo>
                  <a:pt x="3681882" y="403721"/>
                </a:lnTo>
                <a:lnTo>
                  <a:pt x="3679616" y="398958"/>
                </a:lnTo>
                <a:lnTo>
                  <a:pt x="3678257" y="396463"/>
                </a:lnTo>
                <a:lnTo>
                  <a:pt x="3676671" y="394421"/>
                </a:lnTo>
                <a:lnTo>
                  <a:pt x="3674858" y="392380"/>
                </a:lnTo>
                <a:lnTo>
                  <a:pt x="3672818" y="390339"/>
                </a:lnTo>
                <a:lnTo>
                  <a:pt x="3670552" y="388524"/>
                </a:lnTo>
                <a:lnTo>
                  <a:pt x="3667833" y="387163"/>
                </a:lnTo>
                <a:lnTo>
                  <a:pt x="3664888" y="386256"/>
                </a:lnTo>
                <a:lnTo>
                  <a:pt x="3661715" y="385349"/>
                </a:lnTo>
                <a:lnTo>
                  <a:pt x="3658090" y="384895"/>
                </a:lnTo>
                <a:lnTo>
                  <a:pt x="3653558" y="385122"/>
                </a:lnTo>
                <a:lnTo>
                  <a:pt x="3646986" y="386256"/>
                </a:lnTo>
                <a:lnTo>
                  <a:pt x="3639055" y="387617"/>
                </a:lnTo>
                <a:lnTo>
                  <a:pt x="3620474" y="391700"/>
                </a:lnTo>
                <a:lnTo>
                  <a:pt x="3600533" y="396009"/>
                </a:lnTo>
                <a:lnTo>
                  <a:pt x="3590563" y="398050"/>
                </a:lnTo>
                <a:lnTo>
                  <a:pt x="3581272" y="399638"/>
                </a:lnTo>
                <a:lnTo>
                  <a:pt x="3576740" y="400092"/>
                </a:lnTo>
                <a:lnTo>
                  <a:pt x="3573115" y="400318"/>
                </a:lnTo>
                <a:lnTo>
                  <a:pt x="3569716" y="400092"/>
                </a:lnTo>
                <a:lnTo>
                  <a:pt x="3566770" y="399638"/>
                </a:lnTo>
                <a:lnTo>
                  <a:pt x="3564504" y="398731"/>
                </a:lnTo>
                <a:lnTo>
                  <a:pt x="3562465" y="397824"/>
                </a:lnTo>
                <a:lnTo>
                  <a:pt x="3560878" y="396463"/>
                </a:lnTo>
                <a:lnTo>
                  <a:pt x="3559292" y="395102"/>
                </a:lnTo>
                <a:lnTo>
                  <a:pt x="3558386" y="393287"/>
                </a:lnTo>
                <a:lnTo>
                  <a:pt x="3557706" y="391700"/>
                </a:lnTo>
                <a:lnTo>
                  <a:pt x="3556800" y="389658"/>
                </a:lnTo>
                <a:lnTo>
                  <a:pt x="3556346" y="387390"/>
                </a:lnTo>
                <a:lnTo>
                  <a:pt x="3555667" y="383081"/>
                </a:lnTo>
                <a:lnTo>
                  <a:pt x="3555213" y="378545"/>
                </a:lnTo>
                <a:lnTo>
                  <a:pt x="3554534" y="373555"/>
                </a:lnTo>
                <a:lnTo>
                  <a:pt x="3553854" y="368111"/>
                </a:lnTo>
                <a:lnTo>
                  <a:pt x="3553401" y="361988"/>
                </a:lnTo>
                <a:lnTo>
                  <a:pt x="3552721" y="356317"/>
                </a:lnTo>
                <a:lnTo>
                  <a:pt x="3552268" y="353596"/>
                </a:lnTo>
                <a:lnTo>
                  <a:pt x="3551361" y="350874"/>
                </a:lnTo>
                <a:lnTo>
                  <a:pt x="3550681" y="348379"/>
                </a:lnTo>
                <a:lnTo>
                  <a:pt x="3549775" y="346564"/>
                </a:lnTo>
                <a:lnTo>
                  <a:pt x="3548415" y="344523"/>
                </a:lnTo>
                <a:lnTo>
                  <a:pt x="3547282" y="342709"/>
                </a:lnTo>
                <a:lnTo>
                  <a:pt x="3545470" y="341575"/>
                </a:lnTo>
                <a:lnTo>
                  <a:pt x="3543884" y="340441"/>
                </a:lnTo>
                <a:lnTo>
                  <a:pt x="3542071" y="339533"/>
                </a:lnTo>
                <a:lnTo>
                  <a:pt x="3540484" y="338853"/>
                </a:lnTo>
                <a:lnTo>
                  <a:pt x="3539352" y="337719"/>
                </a:lnTo>
                <a:lnTo>
                  <a:pt x="3538672" y="336585"/>
                </a:lnTo>
                <a:lnTo>
                  <a:pt x="3537992" y="335224"/>
                </a:lnTo>
                <a:lnTo>
                  <a:pt x="3537539" y="334090"/>
                </a:lnTo>
                <a:lnTo>
                  <a:pt x="3537539" y="332502"/>
                </a:lnTo>
                <a:lnTo>
                  <a:pt x="3537539" y="331141"/>
                </a:lnTo>
                <a:lnTo>
                  <a:pt x="3537765" y="328193"/>
                </a:lnTo>
                <a:lnTo>
                  <a:pt x="3538218" y="324791"/>
                </a:lnTo>
                <a:lnTo>
                  <a:pt x="3538898" y="321615"/>
                </a:lnTo>
                <a:lnTo>
                  <a:pt x="3539125" y="318440"/>
                </a:lnTo>
                <a:lnTo>
                  <a:pt x="3539125" y="314811"/>
                </a:lnTo>
                <a:lnTo>
                  <a:pt x="3538672" y="310275"/>
                </a:lnTo>
                <a:lnTo>
                  <a:pt x="3537312" y="299842"/>
                </a:lnTo>
                <a:lnTo>
                  <a:pt x="3536179" y="289635"/>
                </a:lnTo>
                <a:lnTo>
                  <a:pt x="3535499" y="285099"/>
                </a:lnTo>
                <a:lnTo>
                  <a:pt x="3535273" y="281243"/>
                </a:lnTo>
                <a:lnTo>
                  <a:pt x="3535046" y="278748"/>
                </a:lnTo>
                <a:lnTo>
                  <a:pt x="3534593" y="276707"/>
                </a:lnTo>
                <a:lnTo>
                  <a:pt x="3533913" y="275119"/>
                </a:lnTo>
                <a:lnTo>
                  <a:pt x="3532554" y="273758"/>
                </a:lnTo>
                <a:lnTo>
                  <a:pt x="3531421" y="272851"/>
                </a:lnTo>
                <a:lnTo>
                  <a:pt x="3530061" y="271717"/>
                </a:lnTo>
                <a:lnTo>
                  <a:pt x="3528475" y="271263"/>
                </a:lnTo>
                <a:lnTo>
                  <a:pt x="3526889" y="271037"/>
                </a:lnTo>
                <a:lnTo>
                  <a:pt x="3523490" y="270583"/>
                </a:lnTo>
                <a:lnTo>
                  <a:pt x="3519637" y="270583"/>
                </a:lnTo>
                <a:lnTo>
                  <a:pt x="3516238" y="270129"/>
                </a:lnTo>
                <a:lnTo>
                  <a:pt x="3514879" y="269903"/>
                </a:lnTo>
                <a:lnTo>
                  <a:pt x="3513293" y="269222"/>
                </a:lnTo>
                <a:lnTo>
                  <a:pt x="3511027" y="268315"/>
                </a:lnTo>
                <a:lnTo>
                  <a:pt x="3509440" y="267181"/>
                </a:lnTo>
                <a:lnTo>
                  <a:pt x="3507628" y="265820"/>
                </a:lnTo>
                <a:lnTo>
                  <a:pt x="3506721" y="263779"/>
                </a:lnTo>
                <a:lnTo>
                  <a:pt x="3505815" y="261964"/>
                </a:lnTo>
                <a:lnTo>
                  <a:pt x="3505588" y="259469"/>
                </a:lnTo>
                <a:lnTo>
                  <a:pt x="3505815" y="256748"/>
                </a:lnTo>
                <a:lnTo>
                  <a:pt x="3506948" y="253345"/>
                </a:lnTo>
                <a:lnTo>
                  <a:pt x="3508534" y="249717"/>
                </a:lnTo>
                <a:lnTo>
                  <a:pt x="3510800" y="245634"/>
                </a:lnTo>
                <a:lnTo>
                  <a:pt x="3513972" y="240871"/>
                </a:lnTo>
                <a:lnTo>
                  <a:pt x="3518051" y="235654"/>
                </a:lnTo>
                <a:lnTo>
                  <a:pt x="3523036" y="229757"/>
                </a:lnTo>
                <a:lnTo>
                  <a:pt x="3528701" y="223180"/>
                </a:lnTo>
                <a:lnTo>
                  <a:pt x="3535273" y="215922"/>
                </a:lnTo>
                <a:lnTo>
                  <a:pt x="3543204" y="207983"/>
                </a:lnTo>
                <a:lnTo>
                  <a:pt x="3544110" y="207076"/>
                </a:lnTo>
                <a:lnTo>
                  <a:pt x="3544563" y="205942"/>
                </a:lnTo>
                <a:lnTo>
                  <a:pt x="3544790" y="204581"/>
                </a:lnTo>
                <a:lnTo>
                  <a:pt x="3545016" y="203220"/>
                </a:lnTo>
                <a:lnTo>
                  <a:pt x="3544790" y="201406"/>
                </a:lnTo>
                <a:lnTo>
                  <a:pt x="3544790" y="199818"/>
                </a:lnTo>
                <a:lnTo>
                  <a:pt x="3543884" y="196189"/>
                </a:lnTo>
                <a:lnTo>
                  <a:pt x="3542524" y="192787"/>
                </a:lnTo>
                <a:lnTo>
                  <a:pt x="3541391" y="189158"/>
                </a:lnTo>
                <a:lnTo>
                  <a:pt x="3539125" y="183034"/>
                </a:lnTo>
                <a:lnTo>
                  <a:pt x="3538672" y="180086"/>
                </a:lnTo>
                <a:lnTo>
                  <a:pt x="3538218" y="176910"/>
                </a:lnTo>
                <a:lnTo>
                  <a:pt x="3538672" y="173055"/>
                </a:lnTo>
                <a:lnTo>
                  <a:pt x="3539352" y="168972"/>
                </a:lnTo>
                <a:lnTo>
                  <a:pt x="3540258" y="164663"/>
                </a:lnTo>
                <a:lnTo>
                  <a:pt x="3541618" y="160126"/>
                </a:lnTo>
                <a:lnTo>
                  <a:pt x="3544790" y="150600"/>
                </a:lnTo>
                <a:lnTo>
                  <a:pt x="3552041" y="130414"/>
                </a:lnTo>
                <a:lnTo>
                  <a:pt x="3555213" y="120661"/>
                </a:lnTo>
                <a:lnTo>
                  <a:pt x="3556573" y="116125"/>
                </a:lnTo>
                <a:lnTo>
                  <a:pt x="3557706" y="111589"/>
                </a:lnTo>
                <a:lnTo>
                  <a:pt x="3559292" y="103877"/>
                </a:lnTo>
                <a:lnTo>
                  <a:pt x="3560425" y="98661"/>
                </a:lnTo>
                <a:lnTo>
                  <a:pt x="3560652" y="96620"/>
                </a:lnTo>
                <a:lnTo>
                  <a:pt x="3560652" y="95259"/>
                </a:lnTo>
                <a:lnTo>
                  <a:pt x="3560425" y="93898"/>
                </a:lnTo>
                <a:lnTo>
                  <a:pt x="3560199" y="93217"/>
                </a:lnTo>
                <a:lnTo>
                  <a:pt x="3559745" y="92537"/>
                </a:lnTo>
                <a:lnTo>
                  <a:pt x="3558839" y="92310"/>
                </a:lnTo>
                <a:lnTo>
                  <a:pt x="3557933" y="92083"/>
                </a:lnTo>
                <a:lnTo>
                  <a:pt x="3556800" y="91857"/>
                </a:lnTo>
                <a:lnTo>
                  <a:pt x="3553854" y="91857"/>
                </a:lnTo>
                <a:lnTo>
                  <a:pt x="3550002" y="91403"/>
                </a:lnTo>
                <a:lnTo>
                  <a:pt x="3548642" y="91176"/>
                </a:lnTo>
                <a:lnTo>
                  <a:pt x="3547282" y="90722"/>
                </a:lnTo>
                <a:lnTo>
                  <a:pt x="3546149" y="90496"/>
                </a:lnTo>
                <a:lnTo>
                  <a:pt x="3545243" y="89815"/>
                </a:lnTo>
                <a:lnTo>
                  <a:pt x="3544337" y="88908"/>
                </a:lnTo>
                <a:lnTo>
                  <a:pt x="3543884" y="88001"/>
                </a:lnTo>
                <a:lnTo>
                  <a:pt x="3543430" y="86867"/>
                </a:lnTo>
                <a:lnTo>
                  <a:pt x="3543430" y="85279"/>
                </a:lnTo>
                <a:lnTo>
                  <a:pt x="3543884" y="83465"/>
                </a:lnTo>
                <a:lnTo>
                  <a:pt x="3544563" y="81650"/>
                </a:lnTo>
                <a:lnTo>
                  <a:pt x="3545696" y="79155"/>
                </a:lnTo>
                <a:lnTo>
                  <a:pt x="3547282" y="76660"/>
                </a:lnTo>
                <a:lnTo>
                  <a:pt x="3549322" y="73712"/>
                </a:lnTo>
                <a:lnTo>
                  <a:pt x="3552041" y="70083"/>
                </a:lnTo>
                <a:lnTo>
                  <a:pt x="3554987" y="66454"/>
                </a:lnTo>
                <a:lnTo>
                  <a:pt x="3558612" y="62371"/>
                </a:lnTo>
                <a:lnTo>
                  <a:pt x="3562691" y="58289"/>
                </a:lnTo>
                <a:lnTo>
                  <a:pt x="3566770" y="54433"/>
                </a:lnTo>
                <a:lnTo>
                  <a:pt x="3571529" y="50804"/>
                </a:lnTo>
                <a:lnTo>
                  <a:pt x="3576287" y="47402"/>
                </a:lnTo>
                <a:lnTo>
                  <a:pt x="3581499" y="44226"/>
                </a:lnTo>
                <a:lnTo>
                  <a:pt x="3586937" y="41051"/>
                </a:lnTo>
                <a:lnTo>
                  <a:pt x="3592829" y="38103"/>
                </a:lnTo>
                <a:lnTo>
                  <a:pt x="3598947" y="35381"/>
                </a:lnTo>
                <a:lnTo>
                  <a:pt x="3605518" y="32886"/>
                </a:lnTo>
                <a:lnTo>
                  <a:pt x="3612316" y="30164"/>
                </a:lnTo>
                <a:lnTo>
                  <a:pt x="3619794" y="27896"/>
                </a:lnTo>
                <a:lnTo>
                  <a:pt x="3627725" y="25628"/>
                </a:lnTo>
                <a:lnTo>
                  <a:pt x="3636109" y="23360"/>
                </a:lnTo>
                <a:lnTo>
                  <a:pt x="3644947" y="21092"/>
                </a:lnTo>
                <a:lnTo>
                  <a:pt x="3664208" y="16329"/>
                </a:lnTo>
                <a:lnTo>
                  <a:pt x="3674405" y="14287"/>
                </a:lnTo>
                <a:lnTo>
                  <a:pt x="3684148" y="12927"/>
                </a:lnTo>
                <a:lnTo>
                  <a:pt x="3694119" y="11566"/>
                </a:lnTo>
                <a:lnTo>
                  <a:pt x="3703863" y="11112"/>
                </a:lnTo>
                <a:lnTo>
                  <a:pt x="3713380" y="11112"/>
                </a:lnTo>
                <a:lnTo>
                  <a:pt x="3722897" y="11566"/>
                </a:lnTo>
                <a:lnTo>
                  <a:pt x="3731961" y="12927"/>
                </a:lnTo>
                <a:lnTo>
                  <a:pt x="3741251" y="14287"/>
                </a:lnTo>
                <a:lnTo>
                  <a:pt x="3750089" y="16556"/>
                </a:lnTo>
                <a:lnTo>
                  <a:pt x="3759153" y="19277"/>
                </a:lnTo>
                <a:lnTo>
                  <a:pt x="3767764" y="22453"/>
                </a:lnTo>
                <a:lnTo>
                  <a:pt x="3776148" y="26535"/>
                </a:lnTo>
                <a:lnTo>
                  <a:pt x="3784532" y="31071"/>
                </a:lnTo>
                <a:lnTo>
                  <a:pt x="3792689" y="35834"/>
                </a:lnTo>
                <a:lnTo>
                  <a:pt x="3800847" y="41731"/>
                </a:lnTo>
                <a:lnTo>
                  <a:pt x="3808778" y="47855"/>
                </a:lnTo>
                <a:lnTo>
                  <a:pt x="3812857" y="51258"/>
                </a:lnTo>
                <a:lnTo>
                  <a:pt x="3816256" y="54886"/>
                </a:lnTo>
                <a:lnTo>
                  <a:pt x="3819428" y="58289"/>
                </a:lnTo>
                <a:lnTo>
                  <a:pt x="3822827" y="61918"/>
                </a:lnTo>
                <a:lnTo>
                  <a:pt x="3825546" y="65773"/>
                </a:lnTo>
                <a:lnTo>
                  <a:pt x="3828039" y="69402"/>
                </a:lnTo>
                <a:lnTo>
                  <a:pt x="3830532" y="73031"/>
                </a:lnTo>
                <a:lnTo>
                  <a:pt x="3832344" y="77114"/>
                </a:lnTo>
                <a:lnTo>
                  <a:pt x="3834384" y="80743"/>
                </a:lnTo>
                <a:lnTo>
                  <a:pt x="3836196" y="84825"/>
                </a:lnTo>
                <a:lnTo>
                  <a:pt x="3837783" y="88681"/>
                </a:lnTo>
                <a:lnTo>
                  <a:pt x="3839142" y="92764"/>
                </a:lnTo>
                <a:lnTo>
                  <a:pt x="3840275" y="96620"/>
                </a:lnTo>
                <a:lnTo>
                  <a:pt x="3841408" y="100702"/>
                </a:lnTo>
                <a:lnTo>
                  <a:pt x="3842994" y="108640"/>
                </a:lnTo>
                <a:lnTo>
                  <a:pt x="3844354" y="116352"/>
                </a:lnTo>
                <a:lnTo>
                  <a:pt x="3845034" y="124064"/>
                </a:lnTo>
                <a:lnTo>
                  <a:pt x="3845487" y="131095"/>
                </a:lnTo>
                <a:lnTo>
                  <a:pt x="3845487" y="138126"/>
                </a:lnTo>
                <a:lnTo>
                  <a:pt x="3845487" y="144477"/>
                </a:lnTo>
                <a:lnTo>
                  <a:pt x="3845260" y="150827"/>
                </a:lnTo>
                <a:lnTo>
                  <a:pt x="3844581" y="161260"/>
                </a:lnTo>
                <a:lnTo>
                  <a:pt x="3845260" y="196416"/>
                </a:lnTo>
                <a:lnTo>
                  <a:pt x="3845714" y="225221"/>
                </a:lnTo>
                <a:lnTo>
                  <a:pt x="3845940" y="247675"/>
                </a:lnTo>
                <a:lnTo>
                  <a:pt x="3845940" y="261284"/>
                </a:lnTo>
                <a:lnTo>
                  <a:pt x="3846620" y="271263"/>
                </a:lnTo>
                <a:lnTo>
                  <a:pt x="3847526" y="280563"/>
                </a:lnTo>
                <a:lnTo>
                  <a:pt x="3849113" y="290996"/>
                </a:lnTo>
                <a:lnTo>
                  <a:pt x="3849339" y="292357"/>
                </a:lnTo>
                <a:lnTo>
                  <a:pt x="3850019" y="293718"/>
                </a:lnTo>
                <a:lnTo>
                  <a:pt x="3850699" y="294852"/>
                </a:lnTo>
                <a:lnTo>
                  <a:pt x="3851832" y="295759"/>
                </a:lnTo>
                <a:lnTo>
                  <a:pt x="3852965" y="296893"/>
                </a:lnTo>
                <a:lnTo>
                  <a:pt x="3854324" y="297573"/>
                </a:lnTo>
                <a:lnTo>
                  <a:pt x="3855911" y="298027"/>
                </a:lnTo>
                <a:lnTo>
                  <a:pt x="3857723" y="298934"/>
                </a:lnTo>
                <a:lnTo>
                  <a:pt x="3861349" y="299615"/>
                </a:lnTo>
                <a:lnTo>
                  <a:pt x="3865654" y="300068"/>
                </a:lnTo>
                <a:lnTo>
                  <a:pt x="3870640" y="300295"/>
                </a:lnTo>
                <a:lnTo>
                  <a:pt x="3875625" y="300295"/>
                </a:lnTo>
                <a:lnTo>
                  <a:pt x="3886502" y="300068"/>
                </a:lnTo>
                <a:lnTo>
                  <a:pt x="3897605" y="299842"/>
                </a:lnTo>
                <a:lnTo>
                  <a:pt x="3903270" y="299842"/>
                </a:lnTo>
                <a:lnTo>
                  <a:pt x="3908482" y="300068"/>
                </a:lnTo>
                <a:lnTo>
                  <a:pt x="3913693" y="300522"/>
                </a:lnTo>
                <a:lnTo>
                  <a:pt x="3918452" y="301656"/>
                </a:lnTo>
                <a:lnTo>
                  <a:pt x="3928649" y="303697"/>
                </a:lnTo>
                <a:lnTo>
                  <a:pt x="3940432" y="307099"/>
                </a:lnTo>
                <a:lnTo>
                  <a:pt x="3953348" y="310728"/>
                </a:lnTo>
                <a:lnTo>
                  <a:pt x="3959920" y="312997"/>
                </a:lnTo>
                <a:lnTo>
                  <a:pt x="3966718" y="315265"/>
                </a:lnTo>
                <a:lnTo>
                  <a:pt x="3973062" y="317760"/>
                </a:lnTo>
                <a:lnTo>
                  <a:pt x="3979407" y="320254"/>
                </a:lnTo>
                <a:lnTo>
                  <a:pt x="3985299" y="323203"/>
                </a:lnTo>
                <a:lnTo>
                  <a:pt x="3990737" y="325925"/>
                </a:lnTo>
                <a:lnTo>
                  <a:pt x="3995722" y="329100"/>
                </a:lnTo>
                <a:lnTo>
                  <a:pt x="4000028" y="332049"/>
                </a:lnTo>
                <a:lnTo>
                  <a:pt x="4002067" y="333863"/>
                </a:lnTo>
                <a:lnTo>
                  <a:pt x="4003880" y="335451"/>
                </a:lnTo>
                <a:lnTo>
                  <a:pt x="4005240" y="337265"/>
                </a:lnTo>
                <a:lnTo>
                  <a:pt x="4006826" y="339080"/>
                </a:lnTo>
                <a:lnTo>
                  <a:pt x="4012038" y="346111"/>
                </a:lnTo>
                <a:lnTo>
                  <a:pt x="4018156" y="353822"/>
                </a:lnTo>
                <a:lnTo>
                  <a:pt x="4032885" y="371287"/>
                </a:lnTo>
                <a:lnTo>
                  <a:pt x="4041269" y="381266"/>
                </a:lnTo>
                <a:lnTo>
                  <a:pt x="4050333" y="392607"/>
                </a:lnTo>
                <a:lnTo>
                  <a:pt x="4060303" y="405308"/>
                </a:lnTo>
                <a:lnTo>
                  <a:pt x="4070953" y="419371"/>
                </a:lnTo>
                <a:lnTo>
                  <a:pt x="4076618" y="427536"/>
                </a:lnTo>
                <a:lnTo>
                  <a:pt x="4082736" y="437062"/>
                </a:lnTo>
                <a:lnTo>
                  <a:pt x="4088855" y="447722"/>
                </a:lnTo>
                <a:lnTo>
                  <a:pt x="4094973" y="459289"/>
                </a:lnTo>
                <a:lnTo>
                  <a:pt x="4101544" y="471990"/>
                </a:lnTo>
                <a:lnTo>
                  <a:pt x="4107889" y="485372"/>
                </a:lnTo>
                <a:lnTo>
                  <a:pt x="4114007" y="499434"/>
                </a:lnTo>
                <a:lnTo>
                  <a:pt x="4120352" y="514404"/>
                </a:lnTo>
                <a:lnTo>
                  <a:pt x="4126470" y="529827"/>
                </a:lnTo>
                <a:lnTo>
                  <a:pt x="4132135" y="545704"/>
                </a:lnTo>
                <a:lnTo>
                  <a:pt x="4137800" y="561807"/>
                </a:lnTo>
                <a:lnTo>
                  <a:pt x="4143012" y="578138"/>
                </a:lnTo>
                <a:lnTo>
                  <a:pt x="4147770" y="594468"/>
                </a:lnTo>
                <a:lnTo>
                  <a:pt x="4152302" y="611025"/>
                </a:lnTo>
                <a:lnTo>
                  <a:pt x="4155928" y="627582"/>
                </a:lnTo>
                <a:lnTo>
                  <a:pt x="4159100" y="643686"/>
                </a:lnTo>
                <a:lnTo>
                  <a:pt x="4164992" y="674078"/>
                </a:lnTo>
                <a:lnTo>
                  <a:pt x="4167711" y="687914"/>
                </a:lnTo>
                <a:lnTo>
                  <a:pt x="4170657" y="701296"/>
                </a:lnTo>
                <a:lnTo>
                  <a:pt x="4173603" y="713997"/>
                </a:lnTo>
                <a:lnTo>
                  <a:pt x="4176549" y="726018"/>
                </a:lnTo>
                <a:lnTo>
                  <a:pt x="4179721" y="737358"/>
                </a:lnTo>
                <a:lnTo>
                  <a:pt x="4183120" y="748245"/>
                </a:lnTo>
                <a:lnTo>
                  <a:pt x="4186746" y="758678"/>
                </a:lnTo>
                <a:lnTo>
                  <a:pt x="4190371" y="768658"/>
                </a:lnTo>
                <a:lnTo>
                  <a:pt x="4194450" y="778184"/>
                </a:lnTo>
                <a:lnTo>
                  <a:pt x="4198529" y="787483"/>
                </a:lnTo>
                <a:lnTo>
                  <a:pt x="4203061" y="796329"/>
                </a:lnTo>
                <a:lnTo>
                  <a:pt x="4207819" y="805175"/>
                </a:lnTo>
                <a:lnTo>
                  <a:pt x="4213031" y="813567"/>
                </a:lnTo>
                <a:lnTo>
                  <a:pt x="4218696" y="821958"/>
                </a:lnTo>
                <a:lnTo>
                  <a:pt x="4221415" y="826268"/>
                </a:lnTo>
                <a:lnTo>
                  <a:pt x="4224134" y="830350"/>
                </a:lnTo>
                <a:lnTo>
                  <a:pt x="4226627" y="834887"/>
                </a:lnTo>
                <a:lnTo>
                  <a:pt x="4228893" y="839196"/>
                </a:lnTo>
                <a:lnTo>
                  <a:pt x="4230932" y="843959"/>
                </a:lnTo>
                <a:lnTo>
                  <a:pt x="4233198" y="848495"/>
                </a:lnTo>
                <a:lnTo>
                  <a:pt x="4237051" y="857795"/>
                </a:lnTo>
                <a:lnTo>
                  <a:pt x="4239996" y="867321"/>
                </a:lnTo>
                <a:lnTo>
                  <a:pt x="4242716" y="876620"/>
                </a:lnTo>
                <a:lnTo>
                  <a:pt x="4244982" y="885692"/>
                </a:lnTo>
                <a:lnTo>
                  <a:pt x="4246794" y="894084"/>
                </a:lnTo>
                <a:lnTo>
                  <a:pt x="4248380" y="902249"/>
                </a:lnTo>
                <a:lnTo>
                  <a:pt x="4249514" y="909734"/>
                </a:lnTo>
                <a:lnTo>
                  <a:pt x="4250646" y="916538"/>
                </a:lnTo>
                <a:lnTo>
                  <a:pt x="4251100" y="922209"/>
                </a:lnTo>
                <a:lnTo>
                  <a:pt x="4251780" y="930374"/>
                </a:lnTo>
                <a:lnTo>
                  <a:pt x="4252006" y="933322"/>
                </a:lnTo>
                <a:lnTo>
                  <a:pt x="4352843" y="927879"/>
                </a:lnTo>
                <a:lnTo>
                  <a:pt x="4374596" y="841464"/>
                </a:lnTo>
                <a:lnTo>
                  <a:pt x="4391138" y="776370"/>
                </a:lnTo>
                <a:lnTo>
                  <a:pt x="4397483" y="750513"/>
                </a:lnTo>
                <a:lnTo>
                  <a:pt x="4402015" y="734183"/>
                </a:lnTo>
                <a:lnTo>
                  <a:pt x="4404734" y="724430"/>
                </a:lnTo>
                <a:lnTo>
                  <a:pt x="4406094" y="720348"/>
                </a:lnTo>
                <a:lnTo>
                  <a:pt x="4407680" y="716492"/>
                </a:lnTo>
                <a:lnTo>
                  <a:pt x="4409493" y="713316"/>
                </a:lnTo>
                <a:lnTo>
                  <a:pt x="4411079" y="710368"/>
                </a:lnTo>
                <a:lnTo>
                  <a:pt x="4413345" y="707646"/>
                </a:lnTo>
                <a:lnTo>
                  <a:pt x="4415611" y="705151"/>
                </a:lnTo>
                <a:lnTo>
                  <a:pt x="4418103" y="702883"/>
                </a:lnTo>
                <a:lnTo>
                  <a:pt x="4421049" y="700842"/>
                </a:lnTo>
                <a:lnTo>
                  <a:pt x="4424448" y="699027"/>
                </a:lnTo>
                <a:lnTo>
                  <a:pt x="4428300" y="697213"/>
                </a:lnTo>
                <a:lnTo>
                  <a:pt x="4432379" y="695398"/>
                </a:lnTo>
                <a:lnTo>
                  <a:pt x="4437138" y="693811"/>
                </a:lnTo>
                <a:lnTo>
                  <a:pt x="4448468" y="689955"/>
                </a:lnTo>
                <a:lnTo>
                  <a:pt x="4451640" y="689048"/>
                </a:lnTo>
                <a:lnTo>
                  <a:pt x="4454586" y="688594"/>
                </a:lnTo>
                <a:lnTo>
                  <a:pt x="4457305" y="687914"/>
                </a:lnTo>
                <a:lnTo>
                  <a:pt x="4459798" y="687687"/>
                </a:lnTo>
                <a:lnTo>
                  <a:pt x="4462290" y="687460"/>
                </a:lnTo>
                <a:lnTo>
                  <a:pt x="4464330" y="687687"/>
                </a:lnTo>
                <a:lnTo>
                  <a:pt x="4466369" y="687914"/>
                </a:lnTo>
                <a:lnTo>
                  <a:pt x="4468408" y="688821"/>
                </a:lnTo>
                <a:lnTo>
                  <a:pt x="4470221" y="689501"/>
                </a:lnTo>
                <a:lnTo>
                  <a:pt x="4471807" y="690409"/>
                </a:lnTo>
                <a:lnTo>
                  <a:pt x="4473167" y="691769"/>
                </a:lnTo>
                <a:lnTo>
                  <a:pt x="4474300" y="693130"/>
                </a:lnTo>
                <a:lnTo>
                  <a:pt x="4475660" y="694718"/>
                </a:lnTo>
                <a:lnTo>
                  <a:pt x="4476566" y="696759"/>
                </a:lnTo>
                <a:lnTo>
                  <a:pt x="4477246" y="699027"/>
                </a:lnTo>
                <a:lnTo>
                  <a:pt x="4477699" y="701069"/>
                </a:lnTo>
                <a:lnTo>
                  <a:pt x="4478379" y="703790"/>
                </a:lnTo>
                <a:lnTo>
                  <a:pt x="4478832" y="706512"/>
                </a:lnTo>
                <a:lnTo>
                  <a:pt x="4478832" y="709914"/>
                </a:lnTo>
                <a:lnTo>
                  <a:pt x="4478832" y="713090"/>
                </a:lnTo>
                <a:lnTo>
                  <a:pt x="4478379" y="720574"/>
                </a:lnTo>
                <a:lnTo>
                  <a:pt x="4477246" y="728740"/>
                </a:lnTo>
                <a:lnTo>
                  <a:pt x="4475660" y="738039"/>
                </a:lnTo>
                <a:lnTo>
                  <a:pt x="4473167" y="748472"/>
                </a:lnTo>
                <a:lnTo>
                  <a:pt x="4470221" y="760266"/>
                </a:lnTo>
                <a:lnTo>
                  <a:pt x="4466369" y="772514"/>
                </a:lnTo>
                <a:lnTo>
                  <a:pt x="4462743" y="785669"/>
                </a:lnTo>
                <a:lnTo>
                  <a:pt x="4458891" y="799051"/>
                </a:lnTo>
                <a:lnTo>
                  <a:pt x="4452093" y="825134"/>
                </a:lnTo>
                <a:lnTo>
                  <a:pt x="4445748" y="849856"/>
                </a:lnTo>
                <a:lnTo>
                  <a:pt x="4440537" y="872537"/>
                </a:lnTo>
                <a:lnTo>
                  <a:pt x="4436458" y="891816"/>
                </a:lnTo>
                <a:lnTo>
                  <a:pt x="4433286" y="906785"/>
                </a:lnTo>
                <a:lnTo>
                  <a:pt x="4430566" y="920167"/>
                </a:lnTo>
                <a:lnTo>
                  <a:pt x="4433965" y="919940"/>
                </a:lnTo>
                <a:lnTo>
                  <a:pt x="4444842" y="919714"/>
                </a:lnTo>
                <a:lnTo>
                  <a:pt x="4463197" y="918806"/>
                </a:lnTo>
                <a:lnTo>
                  <a:pt x="4489935" y="917446"/>
                </a:lnTo>
                <a:lnTo>
                  <a:pt x="4497413" y="917219"/>
                </a:lnTo>
                <a:lnTo>
                  <a:pt x="4503758" y="917219"/>
                </a:lnTo>
                <a:lnTo>
                  <a:pt x="4509423" y="917446"/>
                </a:lnTo>
                <a:lnTo>
                  <a:pt x="4514408" y="917899"/>
                </a:lnTo>
                <a:lnTo>
                  <a:pt x="4518713" y="918806"/>
                </a:lnTo>
                <a:lnTo>
                  <a:pt x="4522112" y="920167"/>
                </a:lnTo>
                <a:lnTo>
                  <a:pt x="4523699" y="920621"/>
                </a:lnTo>
                <a:lnTo>
                  <a:pt x="4524832" y="921755"/>
                </a:lnTo>
                <a:lnTo>
                  <a:pt x="4525965" y="922435"/>
                </a:lnTo>
                <a:lnTo>
                  <a:pt x="4526871" y="923343"/>
                </a:lnTo>
                <a:lnTo>
                  <a:pt x="4527551" y="924477"/>
                </a:lnTo>
                <a:lnTo>
                  <a:pt x="4528004" y="925384"/>
                </a:lnTo>
                <a:lnTo>
                  <a:pt x="4528684" y="926518"/>
                </a:lnTo>
                <a:lnTo>
                  <a:pt x="4528910" y="927879"/>
                </a:lnTo>
                <a:lnTo>
                  <a:pt x="4529137" y="929013"/>
                </a:lnTo>
                <a:lnTo>
                  <a:pt x="4528910" y="930601"/>
                </a:lnTo>
                <a:lnTo>
                  <a:pt x="4528231" y="933549"/>
                </a:lnTo>
                <a:lnTo>
                  <a:pt x="4527324" y="936951"/>
                </a:lnTo>
                <a:lnTo>
                  <a:pt x="4525511" y="940580"/>
                </a:lnTo>
                <a:lnTo>
                  <a:pt x="4523699" y="944436"/>
                </a:lnTo>
                <a:lnTo>
                  <a:pt x="4520979" y="948745"/>
                </a:lnTo>
                <a:lnTo>
                  <a:pt x="4515314" y="957137"/>
                </a:lnTo>
                <a:lnTo>
                  <a:pt x="4512595" y="960766"/>
                </a:lnTo>
                <a:lnTo>
                  <a:pt x="4509650" y="964395"/>
                </a:lnTo>
                <a:lnTo>
                  <a:pt x="4506704" y="967571"/>
                </a:lnTo>
                <a:lnTo>
                  <a:pt x="4503984" y="970519"/>
                </a:lnTo>
                <a:lnTo>
                  <a:pt x="4501265" y="973241"/>
                </a:lnTo>
                <a:lnTo>
                  <a:pt x="4498320" y="975736"/>
                </a:lnTo>
                <a:lnTo>
                  <a:pt x="4495374" y="977777"/>
                </a:lnTo>
                <a:lnTo>
                  <a:pt x="4492428" y="979592"/>
                </a:lnTo>
                <a:lnTo>
                  <a:pt x="4489256" y="981179"/>
                </a:lnTo>
                <a:lnTo>
                  <a:pt x="4486083" y="982313"/>
                </a:lnTo>
                <a:lnTo>
                  <a:pt x="4482684" y="983447"/>
                </a:lnTo>
                <a:lnTo>
                  <a:pt x="4479285" y="984128"/>
                </a:lnTo>
                <a:lnTo>
                  <a:pt x="4475660" y="984581"/>
                </a:lnTo>
                <a:lnTo>
                  <a:pt x="4471581" y="984808"/>
                </a:lnTo>
                <a:lnTo>
                  <a:pt x="4407453" y="984808"/>
                </a:lnTo>
                <a:lnTo>
                  <a:pt x="4406094" y="987076"/>
                </a:lnTo>
                <a:lnTo>
                  <a:pt x="4404281" y="991159"/>
                </a:lnTo>
                <a:lnTo>
                  <a:pt x="4401335" y="997736"/>
                </a:lnTo>
                <a:lnTo>
                  <a:pt x="4396803" y="1007716"/>
                </a:lnTo>
                <a:lnTo>
                  <a:pt x="4390912" y="1021778"/>
                </a:lnTo>
                <a:lnTo>
                  <a:pt x="4383207" y="1040603"/>
                </a:lnTo>
                <a:lnTo>
                  <a:pt x="4373463" y="1065099"/>
                </a:lnTo>
                <a:lnTo>
                  <a:pt x="4368025" y="1079842"/>
                </a:lnTo>
                <a:lnTo>
                  <a:pt x="4361907" y="1096852"/>
                </a:lnTo>
                <a:lnTo>
                  <a:pt x="4347631" y="1136544"/>
                </a:lnTo>
                <a:lnTo>
                  <a:pt x="4339473" y="1158318"/>
                </a:lnTo>
                <a:lnTo>
                  <a:pt x="4330636" y="1180772"/>
                </a:lnTo>
                <a:lnTo>
                  <a:pt x="4325878" y="1192566"/>
                </a:lnTo>
                <a:lnTo>
                  <a:pt x="4321119" y="1204134"/>
                </a:lnTo>
                <a:lnTo>
                  <a:pt x="4315907" y="1215701"/>
                </a:lnTo>
                <a:lnTo>
                  <a:pt x="4310922" y="1227495"/>
                </a:lnTo>
                <a:lnTo>
                  <a:pt x="4305257" y="1239062"/>
                </a:lnTo>
                <a:lnTo>
                  <a:pt x="4299592" y="1250856"/>
                </a:lnTo>
                <a:lnTo>
                  <a:pt x="4293700" y="1262197"/>
                </a:lnTo>
                <a:lnTo>
                  <a:pt x="4287582" y="1273311"/>
                </a:lnTo>
                <a:lnTo>
                  <a:pt x="4281237" y="1284198"/>
                </a:lnTo>
                <a:lnTo>
                  <a:pt x="4274666" y="1295084"/>
                </a:lnTo>
                <a:lnTo>
                  <a:pt x="4267868" y="1305518"/>
                </a:lnTo>
                <a:lnTo>
                  <a:pt x="4260844" y="1315724"/>
                </a:lnTo>
                <a:lnTo>
                  <a:pt x="4253592" y="1325477"/>
                </a:lnTo>
                <a:lnTo>
                  <a:pt x="4246114" y="1334776"/>
                </a:lnTo>
                <a:lnTo>
                  <a:pt x="4238410" y="1343622"/>
                </a:lnTo>
                <a:lnTo>
                  <a:pt x="4230253" y="1352014"/>
                </a:lnTo>
                <a:lnTo>
                  <a:pt x="4226400" y="1355870"/>
                </a:lnTo>
                <a:lnTo>
                  <a:pt x="4222095" y="1359725"/>
                </a:lnTo>
                <a:lnTo>
                  <a:pt x="4218016" y="1363127"/>
                </a:lnTo>
                <a:lnTo>
                  <a:pt x="4213711" y="1366756"/>
                </a:lnTo>
                <a:lnTo>
                  <a:pt x="4209179" y="1370159"/>
                </a:lnTo>
                <a:lnTo>
                  <a:pt x="4204874" y="1373334"/>
                </a:lnTo>
                <a:lnTo>
                  <a:pt x="4200342" y="1376282"/>
                </a:lnTo>
                <a:lnTo>
                  <a:pt x="4195810" y="1379004"/>
                </a:lnTo>
                <a:lnTo>
                  <a:pt x="4190598" y="1381953"/>
                </a:lnTo>
                <a:lnTo>
                  <a:pt x="4185613" y="1384674"/>
                </a:lnTo>
                <a:lnTo>
                  <a:pt x="4180854" y="1387169"/>
                </a:lnTo>
                <a:lnTo>
                  <a:pt x="4176095" y="1389437"/>
                </a:lnTo>
                <a:lnTo>
                  <a:pt x="4171337" y="1391479"/>
                </a:lnTo>
                <a:lnTo>
                  <a:pt x="4166805" y="1392840"/>
                </a:lnTo>
                <a:lnTo>
                  <a:pt x="4162499" y="1394427"/>
                </a:lnTo>
                <a:lnTo>
                  <a:pt x="4157967" y="1395561"/>
                </a:lnTo>
                <a:lnTo>
                  <a:pt x="4153435" y="1396695"/>
                </a:lnTo>
                <a:lnTo>
                  <a:pt x="4149130" y="1397376"/>
                </a:lnTo>
                <a:lnTo>
                  <a:pt x="4144598" y="1397829"/>
                </a:lnTo>
                <a:lnTo>
                  <a:pt x="4140066" y="1398283"/>
                </a:lnTo>
                <a:lnTo>
                  <a:pt x="4135761" y="1398283"/>
                </a:lnTo>
                <a:lnTo>
                  <a:pt x="4131229" y="1398283"/>
                </a:lnTo>
                <a:lnTo>
                  <a:pt x="4126470" y="1398056"/>
                </a:lnTo>
                <a:lnTo>
                  <a:pt x="4121485" y="1397603"/>
                </a:lnTo>
                <a:lnTo>
                  <a:pt x="4099731" y="1395335"/>
                </a:lnTo>
                <a:lnTo>
                  <a:pt x="4074806" y="1392840"/>
                </a:lnTo>
                <a:lnTo>
                  <a:pt x="4027220" y="1388530"/>
                </a:lnTo>
                <a:lnTo>
                  <a:pt x="4022688" y="1387850"/>
                </a:lnTo>
                <a:lnTo>
                  <a:pt x="4019289" y="1387850"/>
                </a:lnTo>
                <a:lnTo>
                  <a:pt x="4016796" y="1388303"/>
                </a:lnTo>
                <a:lnTo>
                  <a:pt x="4014983" y="1388530"/>
                </a:lnTo>
                <a:lnTo>
                  <a:pt x="4014077" y="1389211"/>
                </a:lnTo>
                <a:lnTo>
                  <a:pt x="4013850" y="1389664"/>
                </a:lnTo>
                <a:lnTo>
                  <a:pt x="4013850" y="1390118"/>
                </a:lnTo>
                <a:lnTo>
                  <a:pt x="4014077" y="1391252"/>
                </a:lnTo>
                <a:lnTo>
                  <a:pt x="4014757" y="1392386"/>
                </a:lnTo>
                <a:lnTo>
                  <a:pt x="4015663" y="1393747"/>
                </a:lnTo>
                <a:lnTo>
                  <a:pt x="4017023" y="1394881"/>
                </a:lnTo>
                <a:lnTo>
                  <a:pt x="4020195" y="1397829"/>
                </a:lnTo>
                <a:lnTo>
                  <a:pt x="4023594" y="1400551"/>
                </a:lnTo>
                <a:lnTo>
                  <a:pt x="4026313" y="1403273"/>
                </a:lnTo>
                <a:lnTo>
                  <a:pt x="4027220" y="1404634"/>
                </a:lnTo>
                <a:lnTo>
                  <a:pt x="4027900" y="1406221"/>
                </a:lnTo>
                <a:lnTo>
                  <a:pt x="4028353" y="1408490"/>
                </a:lnTo>
                <a:lnTo>
                  <a:pt x="4028579" y="1410758"/>
                </a:lnTo>
                <a:lnTo>
                  <a:pt x="4028579" y="1413253"/>
                </a:lnTo>
                <a:lnTo>
                  <a:pt x="4028353" y="1415974"/>
                </a:lnTo>
                <a:lnTo>
                  <a:pt x="4027673" y="1421418"/>
                </a:lnTo>
                <a:lnTo>
                  <a:pt x="4026313" y="1426861"/>
                </a:lnTo>
                <a:lnTo>
                  <a:pt x="4024727" y="1432078"/>
                </a:lnTo>
                <a:lnTo>
                  <a:pt x="4023594" y="1434346"/>
                </a:lnTo>
                <a:lnTo>
                  <a:pt x="4022688" y="1436387"/>
                </a:lnTo>
                <a:lnTo>
                  <a:pt x="4021781" y="1437975"/>
                </a:lnTo>
                <a:lnTo>
                  <a:pt x="4020648" y="1439336"/>
                </a:lnTo>
                <a:lnTo>
                  <a:pt x="4018156" y="1441604"/>
                </a:lnTo>
                <a:lnTo>
                  <a:pt x="4015210" y="1443645"/>
                </a:lnTo>
                <a:lnTo>
                  <a:pt x="4012038" y="1445460"/>
                </a:lnTo>
                <a:lnTo>
                  <a:pt x="4008865" y="1447274"/>
                </a:lnTo>
                <a:lnTo>
                  <a:pt x="4003427" y="1449769"/>
                </a:lnTo>
                <a:lnTo>
                  <a:pt x="4001161" y="1450449"/>
                </a:lnTo>
                <a:lnTo>
                  <a:pt x="3999121" y="1573380"/>
                </a:lnTo>
                <a:lnTo>
                  <a:pt x="4012264" y="1573380"/>
                </a:lnTo>
                <a:lnTo>
                  <a:pt x="4011131" y="1772066"/>
                </a:lnTo>
                <a:lnTo>
                  <a:pt x="4011358" y="1776602"/>
                </a:lnTo>
                <a:lnTo>
                  <a:pt x="4011358" y="1780005"/>
                </a:lnTo>
                <a:lnTo>
                  <a:pt x="4011811" y="1782499"/>
                </a:lnTo>
                <a:lnTo>
                  <a:pt x="4012264" y="1784314"/>
                </a:lnTo>
                <a:lnTo>
                  <a:pt x="4012491" y="1785221"/>
                </a:lnTo>
                <a:lnTo>
                  <a:pt x="4012944" y="1786128"/>
                </a:lnTo>
                <a:lnTo>
                  <a:pt x="4013170" y="1786582"/>
                </a:lnTo>
                <a:lnTo>
                  <a:pt x="4020875" y="1787262"/>
                </a:lnTo>
                <a:lnTo>
                  <a:pt x="4041495" y="1789757"/>
                </a:lnTo>
                <a:lnTo>
                  <a:pt x="4050106" y="1790665"/>
                </a:lnTo>
                <a:lnTo>
                  <a:pt x="4062569" y="1792706"/>
                </a:lnTo>
                <a:lnTo>
                  <a:pt x="4078884" y="1795201"/>
                </a:lnTo>
                <a:lnTo>
                  <a:pt x="4098825" y="1798830"/>
                </a:lnTo>
                <a:lnTo>
                  <a:pt x="4121712" y="1803366"/>
                </a:lnTo>
                <a:lnTo>
                  <a:pt x="4147770" y="1809036"/>
                </a:lnTo>
                <a:lnTo>
                  <a:pt x="4161820" y="1812212"/>
                </a:lnTo>
                <a:lnTo>
                  <a:pt x="4176775" y="1816067"/>
                </a:lnTo>
                <a:lnTo>
                  <a:pt x="4192184" y="1819696"/>
                </a:lnTo>
                <a:lnTo>
                  <a:pt x="4208272" y="1824233"/>
                </a:lnTo>
                <a:lnTo>
                  <a:pt x="4216430" y="1826501"/>
                </a:lnTo>
                <a:lnTo>
                  <a:pt x="4224588" y="1828996"/>
                </a:lnTo>
                <a:lnTo>
                  <a:pt x="4232745" y="1831944"/>
                </a:lnTo>
                <a:lnTo>
                  <a:pt x="4240903" y="1834893"/>
                </a:lnTo>
                <a:lnTo>
                  <a:pt x="4249060" y="1838068"/>
                </a:lnTo>
                <a:lnTo>
                  <a:pt x="4257218" y="1841243"/>
                </a:lnTo>
                <a:lnTo>
                  <a:pt x="4265149" y="1844872"/>
                </a:lnTo>
                <a:lnTo>
                  <a:pt x="4273080" y="1848501"/>
                </a:lnTo>
                <a:lnTo>
                  <a:pt x="4288715" y="1855986"/>
                </a:lnTo>
                <a:lnTo>
                  <a:pt x="4303897" y="1863924"/>
                </a:lnTo>
                <a:lnTo>
                  <a:pt x="4318173" y="1871863"/>
                </a:lnTo>
                <a:lnTo>
                  <a:pt x="4332222" y="1879801"/>
                </a:lnTo>
                <a:lnTo>
                  <a:pt x="4344912" y="1887513"/>
                </a:lnTo>
                <a:lnTo>
                  <a:pt x="4356922" y="1894997"/>
                </a:lnTo>
                <a:lnTo>
                  <a:pt x="4367798" y="1901802"/>
                </a:lnTo>
                <a:lnTo>
                  <a:pt x="4377542" y="1908379"/>
                </a:lnTo>
                <a:lnTo>
                  <a:pt x="4392724" y="1918586"/>
                </a:lnTo>
                <a:lnTo>
                  <a:pt x="4401788" y="1924709"/>
                </a:lnTo>
                <a:lnTo>
                  <a:pt x="4406094" y="1927658"/>
                </a:lnTo>
                <a:lnTo>
                  <a:pt x="4409719" y="1930833"/>
                </a:lnTo>
                <a:lnTo>
                  <a:pt x="4412665" y="1933555"/>
                </a:lnTo>
                <a:lnTo>
                  <a:pt x="4414704" y="1936277"/>
                </a:lnTo>
                <a:lnTo>
                  <a:pt x="4416064" y="1938545"/>
                </a:lnTo>
                <a:lnTo>
                  <a:pt x="4416291" y="1939225"/>
                </a:lnTo>
                <a:lnTo>
                  <a:pt x="4416517" y="1940359"/>
                </a:lnTo>
                <a:lnTo>
                  <a:pt x="4416291" y="1940813"/>
                </a:lnTo>
                <a:lnTo>
                  <a:pt x="4416064" y="1941267"/>
                </a:lnTo>
                <a:lnTo>
                  <a:pt x="4415611" y="1941493"/>
                </a:lnTo>
                <a:lnTo>
                  <a:pt x="4414931" y="1941720"/>
                </a:lnTo>
                <a:lnTo>
                  <a:pt x="4413118" y="1941720"/>
                </a:lnTo>
                <a:lnTo>
                  <a:pt x="4410852" y="1942174"/>
                </a:lnTo>
                <a:lnTo>
                  <a:pt x="4408586" y="1942854"/>
                </a:lnTo>
                <a:lnTo>
                  <a:pt x="4407227" y="1943535"/>
                </a:lnTo>
                <a:lnTo>
                  <a:pt x="4406773" y="1943988"/>
                </a:lnTo>
                <a:lnTo>
                  <a:pt x="4406094" y="1944669"/>
                </a:lnTo>
                <a:lnTo>
                  <a:pt x="4406094" y="1945349"/>
                </a:lnTo>
                <a:lnTo>
                  <a:pt x="4406547" y="1946030"/>
                </a:lnTo>
                <a:lnTo>
                  <a:pt x="4407227" y="1946710"/>
                </a:lnTo>
                <a:lnTo>
                  <a:pt x="4408360" y="1947844"/>
                </a:lnTo>
                <a:lnTo>
                  <a:pt x="4409946" y="1948751"/>
                </a:lnTo>
                <a:lnTo>
                  <a:pt x="4411985" y="1949659"/>
                </a:lnTo>
                <a:lnTo>
                  <a:pt x="4414478" y="1951019"/>
                </a:lnTo>
                <a:lnTo>
                  <a:pt x="4416517" y="1952153"/>
                </a:lnTo>
                <a:lnTo>
                  <a:pt x="4418783" y="1953968"/>
                </a:lnTo>
                <a:lnTo>
                  <a:pt x="4421049" y="1955782"/>
                </a:lnTo>
                <a:lnTo>
                  <a:pt x="4425581" y="1959638"/>
                </a:lnTo>
                <a:lnTo>
                  <a:pt x="4429433" y="1964174"/>
                </a:lnTo>
                <a:lnTo>
                  <a:pt x="4433286" y="1969164"/>
                </a:lnTo>
                <a:lnTo>
                  <a:pt x="4436684" y="1973927"/>
                </a:lnTo>
                <a:lnTo>
                  <a:pt x="4439630" y="1979144"/>
                </a:lnTo>
                <a:lnTo>
                  <a:pt x="4441896" y="1984360"/>
                </a:lnTo>
                <a:lnTo>
                  <a:pt x="4442576" y="1987082"/>
                </a:lnTo>
                <a:lnTo>
                  <a:pt x="4443256" y="1990484"/>
                </a:lnTo>
                <a:lnTo>
                  <a:pt x="4443936" y="1993660"/>
                </a:lnTo>
                <a:lnTo>
                  <a:pt x="4443936" y="1997289"/>
                </a:lnTo>
                <a:lnTo>
                  <a:pt x="4443936" y="2000918"/>
                </a:lnTo>
                <a:lnTo>
                  <a:pt x="4443709" y="2004773"/>
                </a:lnTo>
                <a:lnTo>
                  <a:pt x="4443029" y="2008402"/>
                </a:lnTo>
                <a:lnTo>
                  <a:pt x="4442350" y="2012258"/>
                </a:lnTo>
                <a:lnTo>
                  <a:pt x="4441443" y="2015887"/>
                </a:lnTo>
                <a:lnTo>
                  <a:pt x="4440310" y="2019743"/>
                </a:lnTo>
                <a:lnTo>
                  <a:pt x="4438950" y="2023145"/>
                </a:lnTo>
                <a:lnTo>
                  <a:pt x="4437364" y="2026094"/>
                </a:lnTo>
                <a:lnTo>
                  <a:pt x="4435778" y="2029042"/>
                </a:lnTo>
                <a:lnTo>
                  <a:pt x="4433739" y="2031537"/>
                </a:lnTo>
                <a:lnTo>
                  <a:pt x="4431473" y="2033578"/>
                </a:lnTo>
                <a:lnTo>
                  <a:pt x="4429207" y="2035393"/>
                </a:lnTo>
                <a:lnTo>
                  <a:pt x="4426034" y="2036527"/>
                </a:lnTo>
                <a:lnTo>
                  <a:pt x="4422635" y="2037888"/>
                </a:lnTo>
                <a:lnTo>
                  <a:pt x="4419010" y="2038568"/>
                </a:lnTo>
                <a:lnTo>
                  <a:pt x="4415837" y="2039022"/>
                </a:lnTo>
                <a:lnTo>
                  <a:pt x="4412438" y="2039249"/>
                </a:lnTo>
                <a:lnTo>
                  <a:pt x="4409493" y="2039249"/>
                </a:lnTo>
                <a:lnTo>
                  <a:pt x="4404507" y="2039249"/>
                </a:lnTo>
                <a:lnTo>
                  <a:pt x="4402695" y="2038795"/>
                </a:lnTo>
                <a:lnTo>
                  <a:pt x="4400655" y="2038114"/>
                </a:lnTo>
                <a:lnTo>
                  <a:pt x="4399069" y="2036754"/>
                </a:lnTo>
                <a:lnTo>
                  <a:pt x="4397256" y="2035393"/>
                </a:lnTo>
                <a:lnTo>
                  <a:pt x="4395897" y="2033805"/>
                </a:lnTo>
                <a:lnTo>
                  <a:pt x="4394764" y="2032217"/>
                </a:lnTo>
                <a:lnTo>
                  <a:pt x="4393857" y="2030857"/>
                </a:lnTo>
                <a:lnTo>
                  <a:pt x="4393631" y="2029496"/>
                </a:lnTo>
                <a:lnTo>
                  <a:pt x="4393178" y="2027454"/>
                </a:lnTo>
                <a:lnTo>
                  <a:pt x="4392271" y="2025413"/>
                </a:lnTo>
                <a:lnTo>
                  <a:pt x="4391818" y="2024733"/>
                </a:lnTo>
                <a:lnTo>
                  <a:pt x="4391138" y="2023825"/>
                </a:lnTo>
                <a:lnTo>
                  <a:pt x="4390458" y="2023599"/>
                </a:lnTo>
                <a:lnTo>
                  <a:pt x="4389552" y="2023372"/>
                </a:lnTo>
                <a:lnTo>
                  <a:pt x="4388646" y="2023599"/>
                </a:lnTo>
                <a:lnTo>
                  <a:pt x="4387966" y="2024052"/>
                </a:lnTo>
                <a:lnTo>
                  <a:pt x="4387059" y="2024733"/>
                </a:lnTo>
                <a:lnTo>
                  <a:pt x="4386606" y="2025413"/>
                </a:lnTo>
                <a:lnTo>
                  <a:pt x="4385473" y="2027681"/>
                </a:lnTo>
                <a:lnTo>
                  <a:pt x="4384567" y="2030176"/>
                </a:lnTo>
                <a:lnTo>
                  <a:pt x="4384114" y="2031537"/>
                </a:lnTo>
                <a:lnTo>
                  <a:pt x="4383434" y="2032898"/>
                </a:lnTo>
                <a:lnTo>
                  <a:pt x="4381848" y="2034712"/>
                </a:lnTo>
                <a:lnTo>
                  <a:pt x="4380261" y="2036300"/>
                </a:lnTo>
                <a:lnTo>
                  <a:pt x="4379355" y="2036754"/>
                </a:lnTo>
                <a:lnTo>
                  <a:pt x="4378902" y="2036754"/>
                </a:lnTo>
                <a:lnTo>
                  <a:pt x="4367118" y="2036527"/>
                </a:lnTo>
                <a:lnTo>
                  <a:pt x="4365986" y="2036527"/>
                </a:lnTo>
                <a:lnTo>
                  <a:pt x="4363266" y="2036300"/>
                </a:lnTo>
                <a:lnTo>
                  <a:pt x="4359414" y="2035846"/>
                </a:lnTo>
                <a:lnTo>
                  <a:pt x="4357148" y="2034939"/>
                </a:lnTo>
                <a:lnTo>
                  <a:pt x="4354656" y="2034259"/>
                </a:lnTo>
                <a:lnTo>
                  <a:pt x="4352163" y="2033578"/>
                </a:lnTo>
                <a:lnTo>
                  <a:pt x="4349897" y="2032217"/>
                </a:lnTo>
                <a:lnTo>
                  <a:pt x="4347404" y="2030857"/>
                </a:lnTo>
                <a:lnTo>
                  <a:pt x="4344912" y="2028815"/>
                </a:lnTo>
                <a:lnTo>
                  <a:pt x="4343099" y="2026774"/>
                </a:lnTo>
                <a:lnTo>
                  <a:pt x="4341060" y="2024279"/>
                </a:lnTo>
                <a:lnTo>
                  <a:pt x="4339247" y="2021331"/>
                </a:lnTo>
                <a:lnTo>
                  <a:pt x="4338114" y="2018155"/>
                </a:lnTo>
                <a:lnTo>
                  <a:pt x="4336528" y="2012712"/>
                </a:lnTo>
                <a:lnTo>
                  <a:pt x="4335621" y="2006361"/>
                </a:lnTo>
                <a:lnTo>
                  <a:pt x="4334942" y="1998876"/>
                </a:lnTo>
                <a:lnTo>
                  <a:pt x="4334942" y="1995021"/>
                </a:lnTo>
                <a:lnTo>
                  <a:pt x="4334942" y="1991392"/>
                </a:lnTo>
                <a:lnTo>
                  <a:pt x="4335168" y="1987536"/>
                </a:lnTo>
                <a:lnTo>
                  <a:pt x="4335395" y="1983680"/>
                </a:lnTo>
                <a:lnTo>
                  <a:pt x="4336074" y="1980278"/>
                </a:lnTo>
                <a:lnTo>
                  <a:pt x="4336754" y="1976649"/>
                </a:lnTo>
                <a:lnTo>
                  <a:pt x="4337661" y="1973474"/>
                </a:lnTo>
                <a:lnTo>
                  <a:pt x="4338794" y="1970525"/>
                </a:lnTo>
                <a:lnTo>
                  <a:pt x="4340380" y="1967803"/>
                </a:lnTo>
                <a:lnTo>
                  <a:pt x="4341966" y="1965308"/>
                </a:lnTo>
                <a:lnTo>
                  <a:pt x="4344232" y="1962587"/>
                </a:lnTo>
                <a:lnTo>
                  <a:pt x="4346271" y="1959865"/>
                </a:lnTo>
                <a:lnTo>
                  <a:pt x="4348084" y="1957143"/>
                </a:lnTo>
                <a:lnTo>
                  <a:pt x="4349217" y="1954648"/>
                </a:lnTo>
                <a:lnTo>
                  <a:pt x="4350124" y="1952153"/>
                </a:lnTo>
                <a:lnTo>
                  <a:pt x="4351030" y="1949659"/>
                </a:lnTo>
                <a:lnTo>
                  <a:pt x="4351483" y="1947164"/>
                </a:lnTo>
                <a:lnTo>
                  <a:pt x="4351710" y="1945122"/>
                </a:lnTo>
                <a:lnTo>
                  <a:pt x="4351483" y="1942854"/>
                </a:lnTo>
                <a:lnTo>
                  <a:pt x="4351257" y="1940813"/>
                </a:lnTo>
                <a:lnTo>
                  <a:pt x="4350350" y="1938772"/>
                </a:lnTo>
                <a:lnTo>
                  <a:pt x="4349670" y="1936730"/>
                </a:lnTo>
                <a:lnTo>
                  <a:pt x="4348537" y="1935143"/>
                </a:lnTo>
                <a:lnTo>
                  <a:pt x="4347178" y="1933328"/>
                </a:lnTo>
                <a:lnTo>
                  <a:pt x="4345818" y="1931967"/>
                </a:lnTo>
                <a:lnTo>
                  <a:pt x="4344005" y="1930380"/>
                </a:lnTo>
                <a:lnTo>
                  <a:pt x="4338794" y="1927204"/>
                </a:lnTo>
                <a:lnTo>
                  <a:pt x="4331089" y="1922441"/>
                </a:lnTo>
                <a:lnTo>
                  <a:pt x="4320892" y="1916544"/>
                </a:lnTo>
                <a:lnTo>
                  <a:pt x="4308429" y="1909513"/>
                </a:lnTo>
                <a:lnTo>
                  <a:pt x="4293474" y="1901802"/>
                </a:lnTo>
                <a:lnTo>
                  <a:pt x="4276932" y="1893183"/>
                </a:lnTo>
                <a:lnTo>
                  <a:pt x="4258578" y="1884110"/>
                </a:lnTo>
                <a:lnTo>
                  <a:pt x="4238410" y="1874131"/>
                </a:lnTo>
                <a:lnTo>
                  <a:pt x="4227760" y="1869141"/>
                </a:lnTo>
                <a:lnTo>
                  <a:pt x="4216430" y="1864378"/>
                </a:lnTo>
                <a:lnTo>
                  <a:pt x="4204874" y="1859842"/>
                </a:lnTo>
                <a:lnTo>
                  <a:pt x="4192637" y="1855759"/>
                </a:lnTo>
                <a:lnTo>
                  <a:pt x="4180401" y="1851903"/>
                </a:lnTo>
                <a:lnTo>
                  <a:pt x="4168164" y="1848274"/>
                </a:lnTo>
                <a:lnTo>
                  <a:pt x="4155928" y="1844872"/>
                </a:lnTo>
                <a:lnTo>
                  <a:pt x="4144145" y="1841924"/>
                </a:lnTo>
                <a:lnTo>
                  <a:pt x="4132362" y="1839202"/>
                </a:lnTo>
                <a:lnTo>
                  <a:pt x="4121258" y="1836480"/>
                </a:lnTo>
                <a:lnTo>
                  <a:pt x="4101318" y="1832398"/>
                </a:lnTo>
                <a:lnTo>
                  <a:pt x="4084776" y="1829449"/>
                </a:lnTo>
                <a:lnTo>
                  <a:pt x="4078431" y="1828769"/>
                </a:lnTo>
                <a:lnTo>
                  <a:pt x="4073446" y="1827861"/>
                </a:lnTo>
                <a:lnTo>
                  <a:pt x="4069594" y="1827635"/>
                </a:lnTo>
                <a:lnTo>
                  <a:pt x="4065968" y="1827635"/>
                </a:lnTo>
                <a:lnTo>
                  <a:pt x="4063249" y="1827635"/>
                </a:lnTo>
                <a:lnTo>
                  <a:pt x="4060983" y="1828088"/>
                </a:lnTo>
                <a:lnTo>
                  <a:pt x="4059397" y="1828769"/>
                </a:lnTo>
                <a:lnTo>
                  <a:pt x="4057811" y="1829222"/>
                </a:lnTo>
                <a:lnTo>
                  <a:pt x="4056904" y="1829903"/>
                </a:lnTo>
                <a:lnTo>
                  <a:pt x="4056451" y="1830583"/>
                </a:lnTo>
                <a:lnTo>
                  <a:pt x="4055771" y="1831490"/>
                </a:lnTo>
                <a:lnTo>
                  <a:pt x="4055771" y="1832171"/>
                </a:lnTo>
                <a:lnTo>
                  <a:pt x="4056224" y="1833759"/>
                </a:lnTo>
                <a:lnTo>
                  <a:pt x="4056451" y="1834666"/>
                </a:lnTo>
                <a:lnTo>
                  <a:pt x="4056678" y="1835119"/>
                </a:lnTo>
                <a:lnTo>
                  <a:pt x="4065288" y="1843285"/>
                </a:lnTo>
                <a:lnTo>
                  <a:pt x="4079111" y="1856213"/>
                </a:lnTo>
                <a:lnTo>
                  <a:pt x="4102224" y="1877079"/>
                </a:lnTo>
                <a:lnTo>
                  <a:pt x="4105623" y="1880481"/>
                </a:lnTo>
                <a:lnTo>
                  <a:pt x="4109249" y="1883657"/>
                </a:lnTo>
                <a:lnTo>
                  <a:pt x="4112648" y="1887513"/>
                </a:lnTo>
                <a:lnTo>
                  <a:pt x="4115820" y="1891142"/>
                </a:lnTo>
                <a:lnTo>
                  <a:pt x="4122391" y="1898853"/>
                </a:lnTo>
                <a:lnTo>
                  <a:pt x="4128283" y="1907018"/>
                </a:lnTo>
                <a:lnTo>
                  <a:pt x="4133948" y="1915410"/>
                </a:lnTo>
                <a:lnTo>
                  <a:pt x="4139386" y="1924256"/>
                </a:lnTo>
                <a:lnTo>
                  <a:pt x="4144372" y="1932875"/>
                </a:lnTo>
                <a:lnTo>
                  <a:pt x="4149130" y="1941267"/>
                </a:lnTo>
                <a:lnTo>
                  <a:pt x="4153435" y="1949659"/>
                </a:lnTo>
                <a:lnTo>
                  <a:pt x="4157514" y="1957597"/>
                </a:lnTo>
                <a:lnTo>
                  <a:pt x="4164086" y="1972113"/>
                </a:lnTo>
                <a:lnTo>
                  <a:pt x="4169297" y="1983907"/>
                </a:lnTo>
                <a:lnTo>
                  <a:pt x="4173150" y="1992072"/>
                </a:lnTo>
                <a:lnTo>
                  <a:pt x="4174509" y="1995474"/>
                </a:lnTo>
                <a:lnTo>
                  <a:pt x="4175869" y="1998876"/>
                </a:lnTo>
                <a:lnTo>
                  <a:pt x="4178135" y="2005454"/>
                </a:lnTo>
                <a:lnTo>
                  <a:pt x="4179948" y="2011578"/>
                </a:lnTo>
                <a:lnTo>
                  <a:pt x="4181081" y="2014073"/>
                </a:lnTo>
                <a:lnTo>
                  <a:pt x="4181760" y="2016114"/>
                </a:lnTo>
                <a:lnTo>
                  <a:pt x="4182893" y="2017928"/>
                </a:lnTo>
                <a:lnTo>
                  <a:pt x="4184253" y="2019743"/>
                </a:lnTo>
                <a:lnTo>
                  <a:pt x="4185839" y="2021331"/>
                </a:lnTo>
                <a:lnTo>
                  <a:pt x="4188105" y="2022918"/>
                </a:lnTo>
                <a:lnTo>
                  <a:pt x="4190598" y="2024733"/>
                </a:lnTo>
                <a:lnTo>
                  <a:pt x="4193770" y="2026094"/>
                </a:lnTo>
                <a:lnTo>
                  <a:pt x="4197622" y="2027681"/>
                </a:lnTo>
                <a:lnTo>
                  <a:pt x="4202154" y="2029269"/>
                </a:lnTo>
                <a:lnTo>
                  <a:pt x="4204420" y="2030176"/>
                </a:lnTo>
                <a:lnTo>
                  <a:pt x="4206913" y="2031310"/>
                </a:lnTo>
                <a:lnTo>
                  <a:pt x="4209406" y="2032898"/>
                </a:lnTo>
                <a:lnTo>
                  <a:pt x="4211672" y="2034486"/>
                </a:lnTo>
                <a:lnTo>
                  <a:pt x="4213938" y="2036527"/>
                </a:lnTo>
                <a:lnTo>
                  <a:pt x="4216204" y="2038568"/>
                </a:lnTo>
                <a:lnTo>
                  <a:pt x="4218469" y="2041063"/>
                </a:lnTo>
                <a:lnTo>
                  <a:pt x="4220282" y="2043558"/>
                </a:lnTo>
                <a:lnTo>
                  <a:pt x="4222322" y="2046280"/>
                </a:lnTo>
                <a:lnTo>
                  <a:pt x="4224134" y="2049228"/>
                </a:lnTo>
                <a:lnTo>
                  <a:pt x="4225494" y="2052404"/>
                </a:lnTo>
                <a:lnTo>
                  <a:pt x="4226854" y="2055352"/>
                </a:lnTo>
                <a:lnTo>
                  <a:pt x="4227987" y="2058754"/>
                </a:lnTo>
                <a:lnTo>
                  <a:pt x="4229120" y="2062383"/>
                </a:lnTo>
                <a:lnTo>
                  <a:pt x="4229799" y="2065785"/>
                </a:lnTo>
                <a:lnTo>
                  <a:pt x="4230253" y="2069187"/>
                </a:lnTo>
                <a:lnTo>
                  <a:pt x="4230253" y="2073043"/>
                </a:lnTo>
                <a:lnTo>
                  <a:pt x="4230026" y="2076899"/>
                </a:lnTo>
                <a:lnTo>
                  <a:pt x="4229120" y="2081208"/>
                </a:lnTo>
                <a:lnTo>
                  <a:pt x="4227987" y="2085291"/>
                </a:lnTo>
                <a:lnTo>
                  <a:pt x="4226400" y="2089600"/>
                </a:lnTo>
                <a:lnTo>
                  <a:pt x="4224134" y="2093910"/>
                </a:lnTo>
                <a:lnTo>
                  <a:pt x="4221415" y="2097992"/>
                </a:lnTo>
                <a:lnTo>
                  <a:pt x="4218469" y="2102075"/>
                </a:lnTo>
                <a:lnTo>
                  <a:pt x="4214617" y="2105704"/>
                </a:lnTo>
                <a:lnTo>
                  <a:pt x="4210538" y="2109106"/>
                </a:lnTo>
                <a:lnTo>
                  <a:pt x="4208272" y="2110920"/>
                </a:lnTo>
                <a:lnTo>
                  <a:pt x="4205780" y="2112508"/>
                </a:lnTo>
                <a:lnTo>
                  <a:pt x="4203287" y="2113869"/>
                </a:lnTo>
                <a:lnTo>
                  <a:pt x="4200568" y="2115230"/>
                </a:lnTo>
                <a:lnTo>
                  <a:pt x="4197849" y="2116364"/>
                </a:lnTo>
                <a:lnTo>
                  <a:pt x="4194903" y="2117498"/>
                </a:lnTo>
                <a:lnTo>
                  <a:pt x="4191731" y="2118405"/>
                </a:lnTo>
                <a:lnTo>
                  <a:pt x="4188332" y="2119086"/>
                </a:lnTo>
                <a:lnTo>
                  <a:pt x="4184933" y="2119766"/>
                </a:lnTo>
                <a:lnTo>
                  <a:pt x="4181534" y="2120447"/>
                </a:lnTo>
                <a:lnTo>
                  <a:pt x="4177682" y="2120673"/>
                </a:lnTo>
                <a:lnTo>
                  <a:pt x="4173829" y="2120900"/>
                </a:lnTo>
                <a:lnTo>
                  <a:pt x="4170204" y="2120900"/>
                </a:lnTo>
                <a:lnTo>
                  <a:pt x="4166352" y="2120673"/>
                </a:lnTo>
                <a:lnTo>
                  <a:pt x="4162953" y="2120220"/>
                </a:lnTo>
                <a:lnTo>
                  <a:pt x="4159554" y="2119539"/>
                </a:lnTo>
                <a:lnTo>
                  <a:pt x="4156155" y="2118859"/>
                </a:lnTo>
                <a:lnTo>
                  <a:pt x="4153209" y="2117952"/>
                </a:lnTo>
                <a:lnTo>
                  <a:pt x="4150490" y="2116818"/>
                </a:lnTo>
                <a:lnTo>
                  <a:pt x="4147770" y="2115683"/>
                </a:lnTo>
                <a:lnTo>
                  <a:pt x="4145051" y="2114323"/>
                </a:lnTo>
                <a:lnTo>
                  <a:pt x="4142785" y="2112962"/>
                </a:lnTo>
                <a:lnTo>
                  <a:pt x="4140519" y="2111147"/>
                </a:lnTo>
                <a:lnTo>
                  <a:pt x="4138480" y="2109560"/>
                </a:lnTo>
                <a:lnTo>
                  <a:pt x="4136440" y="2107745"/>
                </a:lnTo>
                <a:lnTo>
                  <a:pt x="4134401" y="2105931"/>
                </a:lnTo>
                <a:lnTo>
                  <a:pt x="4131229" y="2102075"/>
                </a:lnTo>
                <a:lnTo>
                  <a:pt x="4128283" y="2097766"/>
                </a:lnTo>
                <a:lnTo>
                  <a:pt x="4125790" y="2093683"/>
                </a:lnTo>
                <a:lnTo>
                  <a:pt x="4123751" y="2089374"/>
                </a:lnTo>
                <a:lnTo>
                  <a:pt x="4121938" y="2084837"/>
                </a:lnTo>
                <a:lnTo>
                  <a:pt x="4120805" y="2080755"/>
                </a:lnTo>
                <a:lnTo>
                  <a:pt x="4119899" y="2076672"/>
                </a:lnTo>
                <a:lnTo>
                  <a:pt x="4118992" y="2072816"/>
                </a:lnTo>
                <a:lnTo>
                  <a:pt x="4118539" y="2069187"/>
                </a:lnTo>
                <a:lnTo>
                  <a:pt x="4118539" y="2066012"/>
                </a:lnTo>
                <a:lnTo>
                  <a:pt x="4118539" y="2062837"/>
                </a:lnTo>
                <a:lnTo>
                  <a:pt x="4118992" y="2059435"/>
                </a:lnTo>
                <a:lnTo>
                  <a:pt x="4119446" y="2056486"/>
                </a:lnTo>
                <a:lnTo>
                  <a:pt x="4120352" y="2053084"/>
                </a:lnTo>
                <a:lnTo>
                  <a:pt x="4121258" y="2050135"/>
                </a:lnTo>
                <a:lnTo>
                  <a:pt x="4122618" y="2047187"/>
                </a:lnTo>
                <a:lnTo>
                  <a:pt x="4123751" y="2044465"/>
                </a:lnTo>
                <a:lnTo>
                  <a:pt x="4125111" y="2041970"/>
                </a:lnTo>
                <a:lnTo>
                  <a:pt x="4126470" y="2039475"/>
                </a:lnTo>
                <a:lnTo>
                  <a:pt x="4128056" y="2037207"/>
                </a:lnTo>
                <a:lnTo>
                  <a:pt x="4129416" y="2035393"/>
                </a:lnTo>
                <a:lnTo>
                  <a:pt x="4131002" y="2033578"/>
                </a:lnTo>
                <a:lnTo>
                  <a:pt x="4132362" y="2031991"/>
                </a:lnTo>
                <a:lnTo>
                  <a:pt x="4133948" y="2030857"/>
                </a:lnTo>
                <a:lnTo>
                  <a:pt x="4135308" y="2030176"/>
                </a:lnTo>
                <a:lnTo>
                  <a:pt x="4139840" y="2027908"/>
                </a:lnTo>
                <a:lnTo>
                  <a:pt x="4141426" y="2027001"/>
                </a:lnTo>
                <a:lnTo>
                  <a:pt x="4142106" y="2026320"/>
                </a:lnTo>
                <a:lnTo>
                  <a:pt x="4142785" y="2025413"/>
                </a:lnTo>
                <a:lnTo>
                  <a:pt x="4142785" y="2024052"/>
                </a:lnTo>
                <a:lnTo>
                  <a:pt x="4142559" y="2022238"/>
                </a:lnTo>
                <a:lnTo>
                  <a:pt x="4141879" y="2019743"/>
                </a:lnTo>
                <a:lnTo>
                  <a:pt x="4140519" y="2015887"/>
                </a:lnTo>
                <a:lnTo>
                  <a:pt x="4138480" y="2011351"/>
                </a:lnTo>
                <a:lnTo>
                  <a:pt x="4135308" y="2005000"/>
                </a:lnTo>
                <a:lnTo>
                  <a:pt x="4131682" y="1997289"/>
                </a:lnTo>
                <a:lnTo>
                  <a:pt x="4120805" y="1977103"/>
                </a:lnTo>
                <a:lnTo>
                  <a:pt x="4105396" y="1948751"/>
                </a:lnTo>
                <a:lnTo>
                  <a:pt x="4100864" y="1940813"/>
                </a:lnTo>
                <a:lnTo>
                  <a:pt x="4096332" y="1933101"/>
                </a:lnTo>
                <a:lnTo>
                  <a:pt x="4091574" y="1925843"/>
                </a:lnTo>
                <a:lnTo>
                  <a:pt x="4086589" y="1918812"/>
                </a:lnTo>
                <a:lnTo>
                  <a:pt x="4081604" y="1912008"/>
                </a:lnTo>
                <a:lnTo>
                  <a:pt x="4076618" y="1905884"/>
                </a:lnTo>
                <a:lnTo>
                  <a:pt x="4072086" y="1899760"/>
                </a:lnTo>
                <a:lnTo>
                  <a:pt x="4067101" y="1894090"/>
                </a:lnTo>
                <a:lnTo>
                  <a:pt x="4057811" y="1884337"/>
                </a:lnTo>
                <a:lnTo>
                  <a:pt x="4049653" y="1875718"/>
                </a:lnTo>
                <a:lnTo>
                  <a:pt x="4042855" y="1868914"/>
                </a:lnTo>
                <a:lnTo>
                  <a:pt x="4036963" y="1863924"/>
                </a:lnTo>
                <a:lnTo>
                  <a:pt x="4034244" y="1861883"/>
                </a:lnTo>
                <a:lnTo>
                  <a:pt x="4031298" y="1860295"/>
                </a:lnTo>
                <a:lnTo>
                  <a:pt x="4028806" y="1859161"/>
                </a:lnTo>
                <a:lnTo>
                  <a:pt x="4026313" y="1858481"/>
                </a:lnTo>
                <a:lnTo>
                  <a:pt x="4024274" y="1858027"/>
                </a:lnTo>
                <a:lnTo>
                  <a:pt x="4022688" y="1857800"/>
                </a:lnTo>
                <a:lnTo>
                  <a:pt x="4021102" y="1857800"/>
                </a:lnTo>
                <a:lnTo>
                  <a:pt x="4020875" y="1861883"/>
                </a:lnTo>
                <a:lnTo>
                  <a:pt x="4020875" y="1866419"/>
                </a:lnTo>
                <a:lnTo>
                  <a:pt x="4020875" y="1871636"/>
                </a:lnTo>
                <a:lnTo>
                  <a:pt x="4021102" y="1876852"/>
                </a:lnTo>
                <a:lnTo>
                  <a:pt x="4021781" y="1881615"/>
                </a:lnTo>
                <a:lnTo>
                  <a:pt x="4022234" y="1883430"/>
                </a:lnTo>
                <a:lnTo>
                  <a:pt x="4022914" y="1885018"/>
                </a:lnTo>
                <a:lnTo>
                  <a:pt x="4023368" y="1886152"/>
                </a:lnTo>
                <a:lnTo>
                  <a:pt x="4024500" y="1886832"/>
                </a:lnTo>
                <a:lnTo>
                  <a:pt x="4025180" y="1887286"/>
                </a:lnTo>
                <a:lnTo>
                  <a:pt x="4026313" y="1887966"/>
                </a:lnTo>
                <a:lnTo>
                  <a:pt x="4028353" y="1890007"/>
                </a:lnTo>
                <a:lnTo>
                  <a:pt x="4030845" y="1892729"/>
                </a:lnTo>
                <a:lnTo>
                  <a:pt x="4032885" y="1896585"/>
                </a:lnTo>
                <a:lnTo>
                  <a:pt x="4034018" y="1898853"/>
                </a:lnTo>
                <a:lnTo>
                  <a:pt x="4034924" y="1901121"/>
                </a:lnTo>
                <a:lnTo>
                  <a:pt x="4035830" y="1903843"/>
                </a:lnTo>
                <a:lnTo>
                  <a:pt x="4036510" y="1906565"/>
                </a:lnTo>
                <a:lnTo>
                  <a:pt x="4036963" y="1909513"/>
                </a:lnTo>
                <a:lnTo>
                  <a:pt x="4037643" y="1912688"/>
                </a:lnTo>
                <a:lnTo>
                  <a:pt x="4037870" y="1916091"/>
                </a:lnTo>
                <a:lnTo>
                  <a:pt x="4038096" y="1919720"/>
                </a:lnTo>
                <a:lnTo>
                  <a:pt x="4037870" y="1923122"/>
                </a:lnTo>
                <a:lnTo>
                  <a:pt x="4036963" y="1927204"/>
                </a:lnTo>
                <a:lnTo>
                  <a:pt x="4036057" y="1930833"/>
                </a:lnTo>
                <a:lnTo>
                  <a:pt x="4034471" y="1934689"/>
                </a:lnTo>
                <a:lnTo>
                  <a:pt x="4032885" y="1938545"/>
                </a:lnTo>
                <a:lnTo>
                  <a:pt x="4030619" y="1941947"/>
                </a:lnTo>
                <a:lnTo>
                  <a:pt x="4027900" y="1945803"/>
                </a:lnTo>
                <a:lnTo>
                  <a:pt x="4024954" y="1948978"/>
                </a:lnTo>
                <a:lnTo>
                  <a:pt x="4021555" y="1952153"/>
                </a:lnTo>
                <a:lnTo>
                  <a:pt x="4017702" y="1954875"/>
                </a:lnTo>
                <a:lnTo>
                  <a:pt x="4013624" y="1957597"/>
                </a:lnTo>
                <a:lnTo>
                  <a:pt x="4008865" y="1959865"/>
                </a:lnTo>
                <a:lnTo>
                  <a:pt x="4003880" y="1961679"/>
                </a:lnTo>
                <a:lnTo>
                  <a:pt x="3998668" y="1962814"/>
                </a:lnTo>
                <a:lnTo>
                  <a:pt x="3992777" y="1963721"/>
                </a:lnTo>
                <a:lnTo>
                  <a:pt x="3986658" y="1964174"/>
                </a:lnTo>
                <a:lnTo>
                  <a:pt x="3983486" y="1963948"/>
                </a:lnTo>
                <a:lnTo>
                  <a:pt x="3980540" y="1963721"/>
                </a:lnTo>
                <a:lnTo>
                  <a:pt x="3977821" y="1963267"/>
                </a:lnTo>
                <a:lnTo>
                  <a:pt x="3975102" y="1962814"/>
                </a:lnTo>
                <a:lnTo>
                  <a:pt x="3972383" y="1962133"/>
                </a:lnTo>
                <a:lnTo>
                  <a:pt x="3969890" y="1961453"/>
                </a:lnTo>
                <a:lnTo>
                  <a:pt x="3965132" y="1959411"/>
                </a:lnTo>
                <a:lnTo>
                  <a:pt x="3961053" y="1957143"/>
                </a:lnTo>
                <a:lnTo>
                  <a:pt x="3957200" y="1954648"/>
                </a:lnTo>
                <a:lnTo>
                  <a:pt x="3954028" y="1951700"/>
                </a:lnTo>
                <a:lnTo>
                  <a:pt x="3951082" y="1948524"/>
                </a:lnTo>
                <a:lnTo>
                  <a:pt x="3948363" y="1945349"/>
                </a:lnTo>
                <a:lnTo>
                  <a:pt x="3946097" y="1941720"/>
                </a:lnTo>
                <a:lnTo>
                  <a:pt x="3944284" y="1938545"/>
                </a:lnTo>
                <a:lnTo>
                  <a:pt x="3942925" y="1935143"/>
                </a:lnTo>
                <a:lnTo>
                  <a:pt x="3941565" y="1931967"/>
                </a:lnTo>
                <a:lnTo>
                  <a:pt x="3940885" y="1928565"/>
                </a:lnTo>
                <a:lnTo>
                  <a:pt x="3940432" y="1925617"/>
                </a:lnTo>
                <a:lnTo>
                  <a:pt x="3940206" y="1922895"/>
                </a:lnTo>
                <a:lnTo>
                  <a:pt x="3940432" y="1920400"/>
                </a:lnTo>
                <a:lnTo>
                  <a:pt x="3940885" y="1917678"/>
                </a:lnTo>
                <a:lnTo>
                  <a:pt x="3941565" y="1915183"/>
                </a:lnTo>
                <a:lnTo>
                  <a:pt x="3942925" y="1912462"/>
                </a:lnTo>
                <a:lnTo>
                  <a:pt x="3944058" y="1909740"/>
                </a:lnTo>
                <a:lnTo>
                  <a:pt x="3945644" y="1907245"/>
                </a:lnTo>
                <a:lnTo>
                  <a:pt x="3948816" y="1902255"/>
                </a:lnTo>
                <a:lnTo>
                  <a:pt x="3951989" y="1898173"/>
                </a:lnTo>
                <a:lnTo>
                  <a:pt x="3954934" y="1894770"/>
                </a:lnTo>
                <a:lnTo>
                  <a:pt x="3957880" y="1891595"/>
                </a:lnTo>
                <a:lnTo>
                  <a:pt x="3957200" y="1885018"/>
                </a:lnTo>
                <a:lnTo>
                  <a:pt x="3934541" y="1885471"/>
                </a:lnTo>
                <a:lnTo>
                  <a:pt x="3934087" y="1863471"/>
                </a:lnTo>
                <a:lnTo>
                  <a:pt x="3933634" y="1846687"/>
                </a:lnTo>
                <a:lnTo>
                  <a:pt x="3933408" y="1836934"/>
                </a:lnTo>
                <a:lnTo>
                  <a:pt x="3933408" y="1834666"/>
                </a:lnTo>
                <a:lnTo>
                  <a:pt x="3933634" y="1832851"/>
                </a:lnTo>
                <a:lnTo>
                  <a:pt x="3934087" y="1830130"/>
                </a:lnTo>
                <a:lnTo>
                  <a:pt x="3934087" y="1829222"/>
                </a:lnTo>
                <a:lnTo>
                  <a:pt x="3933408" y="1828542"/>
                </a:lnTo>
                <a:lnTo>
                  <a:pt x="3932954" y="1828088"/>
                </a:lnTo>
                <a:lnTo>
                  <a:pt x="3931821" y="1828088"/>
                </a:lnTo>
                <a:lnTo>
                  <a:pt x="3923890" y="1829222"/>
                </a:lnTo>
                <a:lnTo>
                  <a:pt x="3915959" y="1830356"/>
                </a:lnTo>
                <a:lnTo>
                  <a:pt x="3908255" y="1832171"/>
                </a:lnTo>
                <a:lnTo>
                  <a:pt x="3900777" y="1834212"/>
                </a:lnTo>
                <a:lnTo>
                  <a:pt x="3893300" y="1836707"/>
                </a:lnTo>
                <a:lnTo>
                  <a:pt x="3886502" y="1839202"/>
                </a:lnTo>
                <a:lnTo>
                  <a:pt x="3879477" y="1841697"/>
                </a:lnTo>
                <a:lnTo>
                  <a:pt x="3872906" y="1844419"/>
                </a:lnTo>
                <a:lnTo>
                  <a:pt x="3866561" y="1847367"/>
                </a:lnTo>
                <a:lnTo>
                  <a:pt x="3860443" y="1850316"/>
                </a:lnTo>
                <a:lnTo>
                  <a:pt x="3849339" y="1856213"/>
                </a:lnTo>
                <a:lnTo>
                  <a:pt x="3839142" y="1862110"/>
                </a:lnTo>
                <a:lnTo>
                  <a:pt x="3830532" y="1867553"/>
                </a:lnTo>
                <a:lnTo>
                  <a:pt x="3826906" y="1869821"/>
                </a:lnTo>
                <a:lnTo>
                  <a:pt x="3823734" y="1872316"/>
                </a:lnTo>
                <a:lnTo>
                  <a:pt x="3821014" y="1874584"/>
                </a:lnTo>
                <a:lnTo>
                  <a:pt x="3818522" y="1876852"/>
                </a:lnTo>
                <a:lnTo>
                  <a:pt x="3816482" y="1879121"/>
                </a:lnTo>
                <a:lnTo>
                  <a:pt x="3814896" y="1880935"/>
                </a:lnTo>
                <a:lnTo>
                  <a:pt x="3811950" y="1884791"/>
                </a:lnTo>
                <a:lnTo>
                  <a:pt x="3809911" y="1887966"/>
                </a:lnTo>
                <a:lnTo>
                  <a:pt x="3808778" y="1890461"/>
                </a:lnTo>
                <a:lnTo>
                  <a:pt x="3808098" y="1892729"/>
                </a:lnTo>
                <a:lnTo>
                  <a:pt x="3802886" y="1957143"/>
                </a:lnTo>
                <a:lnTo>
                  <a:pt x="3792916" y="1959638"/>
                </a:lnTo>
                <a:lnTo>
                  <a:pt x="3782266" y="1962133"/>
                </a:lnTo>
                <a:lnTo>
                  <a:pt x="3770030" y="1964628"/>
                </a:lnTo>
                <a:lnTo>
                  <a:pt x="3756660" y="1967350"/>
                </a:lnTo>
                <a:lnTo>
                  <a:pt x="3743971" y="1969391"/>
                </a:lnTo>
                <a:lnTo>
                  <a:pt x="3738306" y="1970071"/>
                </a:lnTo>
                <a:lnTo>
                  <a:pt x="3733094" y="1970525"/>
                </a:lnTo>
                <a:lnTo>
                  <a:pt x="3728562" y="1970525"/>
                </a:lnTo>
                <a:lnTo>
                  <a:pt x="3725163" y="1970298"/>
                </a:lnTo>
                <a:lnTo>
                  <a:pt x="3722444" y="1969845"/>
                </a:lnTo>
                <a:lnTo>
                  <a:pt x="3719724" y="1969164"/>
                </a:lnTo>
                <a:lnTo>
                  <a:pt x="3717458" y="1968030"/>
                </a:lnTo>
                <a:lnTo>
                  <a:pt x="3715192" y="1967123"/>
                </a:lnTo>
                <a:lnTo>
                  <a:pt x="3713153" y="1965989"/>
                </a:lnTo>
                <a:lnTo>
                  <a:pt x="3711567" y="1965082"/>
                </a:lnTo>
                <a:lnTo>
                  <a:pt x="3708848" y="1962587"/>
                </a:lnTo>
                <a:lnTo>
                  <a:pt x="3706582" y="1960545"/>
                </a:lnTo>
                <a:lnTo>
                  <a:pt x="3705222" y="1958958"/>
                </a:lnTo>
                <a:lnTo>
                  <a:pt x="3704089" y="1957143"/>
                </a:lnTo>
                <a:lnTo>
                  <a:pt x="3668740" y="1991392"/>
                </a:lnTo>
                <a:lnTo>
                  <a:pt x="3673045" y="1996381"/>
                </a:lnTo>
                <a:lnTo>
                  <a:pt x="3677577" y="2002052"/>
                </a:lnTo>
                <a:lnTo>
                  <a:pt x="3682789" y="2008856"/>
                </a:lnTo>
                <a:lnTo>
                  <a:pt x="3688227" y="2016794"/>
                </a:lnTo>
                <a:lnTo>
                  <a:pt x="3690720" y="2020650"/>
                </a:lnTo>
                <a:lnTo>
                  <a:pt x="3693212" y="2024733"/>
                </a:lnTo>
                <a:lnTo>
                  <a:pt x="3695252" y="2028815"/>
                </a:lnTo>
                <a:lnTo>
                  <a:pt x="3696838" y="2032898"/>
                </a:lnTo>
                <a:lnTo>
                  <a:pt x="3698198" y="2036527"/>
                </a:lnTo>
                <a:lnTo>
                  <a:pt x="3698877" y="2039929"/>
                </a:lnTo>
                <a:lnTo>
                  <a:pt x="3699104" y="2043558"/>
                </a:lnTo>
                <a:lnTo>
                  <a:pt x="3699104" y="2046960"/>
                </a:lnTo>
                <a:lnTo>
                  <a:pt x="3698651" y="2050362"/>
                </a:lnTo>
                <a:lnTo>
                  <a:pt x="3697971" y="2053764"/>
                </a:lnTo>
                <a:lnTo>
                  <a:pt x="3696611" y="2056940"/>
                </a:lnTo>
                <a:lnTo>
                  <a:pt x="3695478" y="2059888"/>
                </a:lnTo>
                <a:lnTo>
                  <a:pt x="3693666" y="2062837"/>
                </a:lnTo>
                <a:lnTo>
                  <a:pt x="3691853" y="2065559"/>
                </a:lnTo>
                <a:lnTo>
                  <a:pt x="3690040" y="2068053"/>
                </a:lnTo>
                <a:lnTo>
                  <a:pt x="3687774" y="2070322"/>
                </a:lnTo>
                <a:lnTo>
                  <a:pt x="3685508" y="2071909"/>
                </a:lnTo>
                <a:lnTo>
                  <a:pt x="3683242" y="2073724"/>
                </a:lnTo>
                <a:lnTo>
                  <a:pt x="3680749" y="2075311"/>
                </a:lnTo>
                <a:lnTo>
                  <a:pt x="3678483" y="2076219"/>
                </a:lnTo>
                <a:lnTo>
                  <a:pt x="3675991" y="2076672"/>
                </a:lnTo>
                <a:lnTo>
                  <a:pt x="3673951" y="2076899"/>
                </a:lnTo>
                <a:lnTo>
                  <a:pt x="3671685" y="2076672"/>
                </a:lnTo>
                <a:lnTo>
                  <a:pt x="3669419" y="2076445"/>
                </a:lnTo>
                <a:lnTo>
                  <a:pt x="3665114" y="2075538"/>
                </a:lnTo>
                <a:lnTo>
                  <a:pt x="3657410" y="2073043"/>
                </a:lnTo>
                <a:lnTo>
                  <a:pt x="3654464" y="2072363"/>
                </a:lnTo>
                <a:lnTo>
                  <a:pt x="3653331" y="2072363"/>
                </a:lnTo>
                <a:lnTo>
                  <a:pt x="3652198" y="2072590"/>
                </a:lnTo>
                <a:lnTo>
                  <a:pt x="3651292" y="2073043"/>
                </a:lnTo>
                <a:lnTo>
                  <a:pt x="3650838" y="2073950"/>
                </a:lnTo>
                <a:lnTo>
                  <a:pt x="3650385" y="2075311"/>
                </a:lnTo>
                <a:lnTo>
                  <a:pt x="3650385" y="2076899"/>
                </a:lnTo>
                <a:lnTo>
                  <a:pt x="3650159" y="2078940"/>
                </a:lnTo>
                <a:lnTo>
                  <a:pt x="3649026" y="2081208"/>
                </a:lnTo>
                <a:lnTo>
                  <a:pt x="3647893" y="2083477"/>
                </a:lnTo>
                <a:lnTo>
                  <a:pt x="3646306" y="2085745"/>
                </a:lnTo>
                <a:lnTo>
                  <a:pt x="3644267" y="2088240"/>
                </a:lnTo>
                <a:lnTo>
                  <a:pt x="3642228" y="2090281"/>
                </a:lnTo>
                <a:lnTo>
                  <a:pt x="3639508" y="2092549"/>
                </a:lnTo>
                <a:lnTo>
                  <a:pt x="3636789" y="2094817"/>
                </a:lnTo>
                <a:lnTo>
                  <a:pt x="3634070" y="2096858"/>
                </a:lnTo>
                <a:lnTo>
                  <a:pt x="3630671" y="2098446"/>
                </a:lnTo>
                <a:lnTo>
                  <a:pt x="3627725" y="2100260"/>
                </a:lnTo>
                <a:lnTo>
                  <a:pt x="3624779" y="2101848"/>
                </a:lnTo>
                <a:lnTo>
                  <a:pt x="3621834" y="2102982"/>
                </a:lnTo>
                <a:lnTo>
                  <a:pt x="3618888" y="2103889"/>
                </a:lnTo>
                <a:lnTo>
                  <a:pt x="3616169" y="2104570"/>
                </a:lnTo>
                <a:lnTo>
                  <a:pt x="3613449" y="2104797"/>
                </a:lnTo>
                <a:lnTo>
                  <a:pt x="3610730" y="2104797"/>
                </a:lnTo>
                <a:lnTo>
                  <a:pt x="3608011" y="2105250"/>
                </a:lnTo>
                <a:lnTo>
                  <a:pt x="3600986" y="2106838"/>
                </a:lnTo>
                <a:lnTo>
                  <a:pt x="3584445" y="2111147"/>
                </a:lnTo>
                <a:lnTo>
                  <a:pt x="3574928" y="2113642"/>
                </a:lnTo>
                <a:lnTo>
                  <a:pt x="3569942" y="2114776"/>
                </a:lnTo>
                <a:lnTo>
                  <a:pt x="3564731" y="2115683"/>
                </a:lnTo>
                <a:lnTo>
                  <a:pt x="3559745" y="2116591"/>
                </a:lnTo>
                <a:lnTo>
                  <a:pt x="3554534" y="2117044"/>
                </a:lnTo>
                <a:lnTo>
                  <a:pt x="3549095" y="2117725"/>
                </a:lnTo>
                <a:lnTo>
                  <a:pt x="3543884" y="2117952"/>
                </a:lnTo>
                <a:lnTo>
                  <a:pt x="3533913" y="2117725"/>
                </a:lnTo>
                <a:lnTo>
                  <a:pt x="3529608" y="2117044"/>
                </a:lnTo>
                <a:lnTo>
                  <a:pt x="3525982" y="2116591"/>
                </a:lnTo>
                <a:lnTo>
                  <a:pt x="3522810" y="2116137"/>
                </a:lnTo>
                <a:lnTo>
                  <a:pt x="3519637" y="2115457"/>
                </a:lnTo>
                <a:lnTo>
                  <a:pt x="3517371" y="2114323"/>
                </a:lnTo>
                <a:lnTo>
                  <a:pt x="3515105" y="2113189"/>
                </a:lnTo>
                <a:lnTo>
                  <a:pt x="3513293" y="2111828"/>
                </a:lnTo>
                <a:lnTo>
                  <a:pt x="3511933" y="2110467"/>
                </a:lnTo>
                <a:lnTo>
                  <a:pt x="3510573" y="2108652"/>
                </a:lnTo>
                <a:lnTo>
                  <a:pt x="3509667" y="2106838"/>
                </a:lnTo>
                <a:lnTo>
                  <a:pt x="3508761" y="2104570"/>
                </a:lnTo>
                <a:lnTo>
                  <a:pt x="3508534" y="2102302"/>
                </a:lnTo>
                <a:lnTo>
                  <a:pt x="3508081" y="2099580"/>
                </a:lnTo>
                <a:lnTo>
                  <a:pt x="3508081" y="2096858"/>
                </a:lnTo>
                <a:lnTo>
                  <a:pt x="3507854" y="2094137"/>
                </a:lnTo>
                <a:lnTo>
                  <a:pt x="3507401" y="2091868"/>
                </a:lnTo>
                <a:lnTo>
                  <a:pt x="3506268" y="2089827"/>
                </a:lnTo>
                <a:lnTo>
                  <a:pt x="3505135" y="2088466"/>
                </a:lnTo>
                <a:lnTo>
                  <a:pt x="3503322" y="2087332"/>
                </a:lnTo>
                <a:lnTo>
                  <a:pt x="3501056" y="2086879"/>
                </a:lnTo>
                <a:lnTo>
                  <a:pt x="3498337" y="2086652"/>
                </a:lnTo>
                <a:lnTo>
                  <a:pt x="3495391" y="2086652"/>
                </a:lnTo>
                <a:lnTo>
                  <a:pt x="3491992" y="2087105"/>
                </a:lnTo>
                <a:lnTo>
                  <a:pt x="3488140" y="2088240"/>
                </a:lnTo>
                <a:lnTo>
                  <a:pt x="3483608" y="2089147"/>
                </a:lnTo>
                <a:lnTo>
                  <a:pt x="3478623" y="2090508"/>
                </a:lnTo>
                <a:lnTo>
                  <a:pt x="3467520" y="2094590"/>
                </a:lnTo>
                <a:lnTo>
                  <a:pt x="3454150" y="2099353"/>
                </a:lnTo>
                <a:lnTo>
                  <a:pt x="3446899" y="2102075"/>
                </a:lnTo>
                <a:lnTo>
                  <a:pt x="3439421" y="2104570"/>
                </a:lnTo>
                <a:lnTo>
                  <a:pt x="3431717" y="2106838"/>
                </a:lnTo>
                <a:lnTo>
                  <a:pt x="3423786" y="2108652"/>
                </a:lnTo>
                <a:lnTo>
                  <a:pt x="3416082" y="2110694"/>
                </a:lnTo>
                <a:lnTo>
                  <a:pt x="3408151" y="2112281"/>
                </a:lnTo>
                <a:lnTo>
                  <a:pt x="3400673" y="2113642"/>
                </a:lnTo>
                <a:lnTo>
                  <a:pt x="3392968" y="2115230"/>
                </a:lnTo>
                <a:lnTo>
                  <a:pt x="3385491" y="2116137"/>
                </a:lnTo>
                <a:lnTo>
                  <a:pt x="3378013" y="2116818"/>
                </a:lnTo>
                <a:lnTo>
                  <a:pt x="3370988" y="2117725"/>
                </a:lnTo>
                <a:lnTo>
                  <a:pt x="3364417" y="2118178"/>
                </a:lnTo>
                <a:lnTo>
                  <a:pt x="3358299" y="2118405"/>
                </a:lnTo>
                <a:lnTo>
                  <a:pt x="3352407" y="2118405"/>
                </a:lnTo>
                <a:lnTo>
                  <a:pt x="3346969" y="2118178"/>
                </a:lnTo>
                <a:lnTo>
                  <a:pt x="3342437" y="2117952"/>
                </a:lnTo>
                <a:lnTo>
                  <a:pt x="3309353" y="2114096"/>
                </a:lnTo>
                <a:lnTo>
                  <a:pt x="3284881" y="2111147"/>
                </a:lnTo>
                <a:lnTo>
                  <a:pt x="3257689" y="2107745"/>
                </a:lnTo>
                <a:lnTo>
                  <a:pt x="3246438" y="2106042"/>
                </a:lnTo>
                <a:lnTo>
                  <a:pt x="3246438" y="2132486"/>
                </a:lnTo>
                <a:lnTo>
                  <a:pt x="3246216" y="2135206"/>
                </a:lnTo>
                <a:lnTo>
                  <a:pt x="3245993" y="2137698"/>
                </a:lnTo>
                <a:lnTo>
                  <a:pt x="3245103" y="2140418"/>
                </a:lnTo>
                <a:lnTo>
                  <a:pt x="3244213" y="2142684"/>
                </a:lnTo>
                <a:lnTo>
                  <a:pt x="3243101" y="2145177"/>
                </a:lnTo>
                <a:lnTo>
                  <a:pt x="3241766" y="2147443"/>
                </a:lnTo>
                <a:lnTo>
                  <a:pt x="3239986" y="2149482"/>
                </a:lnTo>
                <a:lnTo>
                  <a:pt x="3238428" y="2151295"/>
                </a:lnTo>
                <a:lnTo>
                  <a:pt x="3236426" y="2153108"/>
                </a:lnTo>
                <a:lnTo>
                  <a:pt x="3234423" y="2154694"/>
                </a:lnTo>
                <a:lnTo>
                  <a:pt x="3232198" y="2155828"/>
                </a:lnTo>
                <a:lnTo>
                  <a:pt x="3229751" y="2157187"/>
                </a:lnTo>
                <a:lnTo>
                  <a:pt x="3227526" y="2157867"/>
                </a:lnTo>
                <a:lnTo>
                  <a:pt x="3224856" y="2158547"/>
                </a:lnTo>
                <a:lnTo>
                  <a:pt x="3221964" y="2159000"/>
                </a:lnTo>
                <a:lnTo>
                  <a:pt x="3219294" y="2159000"/>
                </a:lnTo>
                <a:lnTo>
                  <a:pt x="3214844" y="2159000"/>
                </a:lnTo>
                <a:lnTo>
                  <a:pt x="3211952" y="2159000"/>
                </a:lnTo>
                <a:lnTo>
                  <a:pt x="3209282" y="2158547"/>
                </a:lnTo>
                <a:lnTo>
                  <a:pt x="3206834" y="2157867"/>
                </a:lnTo>
                <a:lnTo>
                  <a:pt x="3204164" y="2157187"/>
                </a:lnTo>
                <a:lnTo>
                  <a:pt x="3201940" y="2155828"/>
                </a:lnTo>
                <a:lnTo>
                  <a:pt x="3199715" y="2154694"/>
                </a:lnTo>
                <a:lnTo>
                  <a:pt x="3197490" y="2153108"/>
                </a:lnTo>
                <a:lnTo>
                  <a:pt x="3195487" y="2151295"/>
                </a:lnTo>
                <a:lnTo>
                  <a:pt x="3193930" y="2149482"/>
                </a:lnTo>
                <a:lnTo>
                  <a:pt x="3192372" y="2147443"/>
                </a:lnTo>
                <a:lnTo>
                  <a:pt x="3191037" y="2145177"/>
                </a:lnTo>
                <a:lnTo>
                  <a:pt x="3189702" y="2142684"/>
                </a:lnTo>
                <a:lnTo>
                  <a:pt x="3189035" y="2140418"/>
                </a:lnTo>
                <a:lnTo>
                  <a:pt x="3188367" y="2137698"/>
                </a:lnTo>
                <a:lnTo>
                  <a:pt x="3187700" y="2135206"/>
                </a:lnTo>
                <a:lnTo>
                  <a:pt x="3187700" y="2132486"/>
                </a:lnTo>
                <a:lnTo>
                  <a:pt x="3187700" y="2096168"/>
                </a:lnTo>
                <a:lnTo>
                  <a:pt x="3184497" y="2095497"/>
                </a:lnTo>
                <a:lnTo>
                  <a:pt x="3176340" y="2093683"/>
                </a:lnTo>
                <a:lnTo>
                  <a:pt x="3169995" y="2091642"/>
                </a:lnTo>
                <a:lnTo>
                  <a:pt x="3165236" y="2089374"/>
                </a:lnTo>
                <a:lnTo>
                  <a:pt x="3161157" y="2087332"/>
                </a:lnTo>
                <a:lnTo>
                  <a:pt x="3157985" y="2085064"/>
                </a:lnTo>
                <a:lnTo>
                  <a:pt x="3155492" y="2083023"/>
                </a:lnTo>
                <a:lnTo>
                  <a:pt x="3153680" y="2080755"/>
                </a:lnTo>
                <a:lnTo>
                  <a:pt x="3152320" y="2078260"/>
                </a:lnTo>
                <a:lnTo>
                  <a:pt x="3151640" y="2075765"/>
                </a:lnTo>
                <a:lnTo>
                  <a:pt x="3151187" y="2073497"/>
                </a:lnTo>
                <a:lnTo>
                  <a:pt x="3151187" y="2071002"/>
                </a:lnTo>
                <a:lnTo>
                  <a:pt x="3151414" y="2068280"/>
                </a:lnTo>
                <a:lnTo>
                  <a:pt x="3152093" y="2065785"/>
                </a:lnTo>
                <a:lnTo>
                  <a:pt x="3152773" y="2063290"/>
                </a:lnTo>
                <a:lnTo>
                  <a:pt x="3154813" y="2058301"/>
                </a:lnTo>
                <a:lnTo>
                  <a:pt x="3156852" y="2053084"/>
                </a:lnTo>
                <a:lnTo>
                  <a:pt x="3157532" y="2052177"/>
                </a:lnTo>
                <a:lnTo>
                  <a:pt x="3158212" y="2050816"/>
                </a:lnTo>
                <a:lnTo>
                  <a:pt x="3159118" y="2049909"/>
                </a:lnTo>
                <a:lnTo>
                  <a:pt x="3160024" y="2049001"/>
                </a:lnTo>
                <a:lnTo>
                  <a:pt x="3162517" y="2047414"/>
                </a:lnTo>
                <a:lnTo>
                  <a:pt x="3165236" y="2046053"/>
                </a:lnTo>
                <a:lnTo>
                  <a:pt x="3168635" y="2044692"/>
                </a:lnTo>
                <a:lnTo>
                  <a:pt x="3172714" y="2044012"/>
                </a:lnTo>
                <a:lnTo>
                  <a:pt x="3176793" y="2042877"/>
                </a:lnTo>
                <a:lnTo>
                  <a:pt x="3181551" y="2042424"/>
                </a:lnTo>
                <a:lnTo>
                  <a:pt x="3187700" y="2041769"/>
                </a:lnTo>
                <a:lnTo>
                  <a:pt x="3187700" y="2013434"/>
                </a:lnTo>
                <a:lnTo>
                  <a:pt x="3135313" y="2029813"/>
                </a:lnTo>
                <a:lnTo>
                  <a:pt x="3135313" y="2172607"/>
                </a:lnTo>
                <a:lnTo>
                  <a:pt x="3135313" y="2175329"/>
                </a:lnTo>
                <a:lnTo>
                  <a:pt x="3134866" y="2178050"/>
                </a:lnTo>
                <a:lnTo>
                  <a:pt x="3134196" y="2180772"/>
                </a:lnTo>
                <a:lnTo>
                  <a:pt x="3133303" y="2183266"/>
                </a:lnTo>
                <a:lnTo>
                  <a:pt x="3132186" y="2185761"/>
                </a:lnTo>
                <a:lnTo>
                  <a:pt x="3130623" y="2188029"/>
                </a:lnTo>
                <a:lnTo>
                  <a:pt x="3129283" y="2190070"/>
                </a:lnTo>
                <a:lnTo>
                  <a:pt x="3127496" y="2192111"/>
                </a:lnTo>
                <a:lnTo>
                  <a:pt x="3125486" y="2193698"/>
                </a:lnTo>
                <a:lnTo>
                  <a:pt x="3123476" y="2195513"/>
                </a:lnTo>
                <a:lnTo>
                  <a:pt x="3121243" y="2196647"/>
                </a:lnTo>
                <a:lnTo>
                  <a:pt x="3119009" y="2198007"/>
                </a:lnTo>
                <a:lnTo>
                  <a:pt x="3116329" y="2198914"/>
                </a:lnTo>
                <a:lnTo>
                  <a:pt x="3113873" y="2199368"/>
                </a:lnTo>
                <a:lnTo>
                  <a:pt x="3111192" y="2200048"/>
                </a:lnTo>
                <a:lnTo>
                  <a:pt x="3108289" y="2200275"/>
                </a:lnTo>
                <a:lnTo>
                  <a:pt x="3103599" y="2200275"/>
                </a:lnTo>
                <a:lnTo>
                  <a:pt x="3100919" y="2200048"/>
                </a:lnTo>
                <a:lnTo>
                  <a:pt x="3098239" y="2199368"/>
                </a:lnTo>
                <a:lnTo>
                  <a:pt x="3095559" y="2198914"/>
                </a:lnTo>
                <a:lnTo>
                  <a:pt x="3093102" y="2198007"/>
                </a:lnTo>
                <a:lnTo>
                  <a:pt x="3090645" y="2196647"/>
                </a:lnTo>
                <a:lnTo>
                  <a:pt x="3088412" y="2195513"/>
                </a:lnTo>
                <a:lnTo>
                  <a:pt x="3086402" y="2193698"/>
                </a:lnTo>
                <a:lnTo>
                  <a:pt x="3084615" y="2192111"/>
                </a:lnTo>
                <a:lnTo>
                  <a:pt x="3082828" y="2190070"/>
                </a:lnTo>
                <a:lnTo>
                  <a:pt x="3081042" y="2188029"/>
                </a:lnTo>
                <a:lnTo>
                  <a:pt x="3079925" y="2185761"/>
                </a:lnTo>
                <a:lnTo>
                  <a:pt x="3078585" y="2183266"/>
                </a:lnTo>
                <a:lnTo>
                  <a:pt x="3077692" y="2180772"/>
                </a:lnTo>
                <a:lnTo>
                  <a:pt x="3077022" y="2178050"/>
                </a:lnTo>
                <a:lnTo>
                  <a:pt x="3076798" y="2175329"/>
                </a:lnTo>
                <a:lnTo>
                  <a:pt x="3076575" y="2172607"/>
                </a:lnTo>
                <a:lnTo>
                  <a:pt x="3076575" y="2090145"/>
                </a:lnTo>
                <a:lnTo>
                  <a:pt x="3076346" y="2090511"/>
                </a:lnTo>
                <a:lnTo>
                  <a:pt x="3075438" y="2092552"/>
                </a:lnTo>
                <a:lnTo>
                  <a:pt x="3074303" y="2094367"/>
                </a:lnTo>
                <a:lnTo>
                  <a:pt x="3072488" y="2095954"/>
                </a:lnTo>
                <a:lnTo>
                  <a:pt x="3070672" y="2097769"/>
                </a:lnTo>
                <a:lnTo>
                  <a:pt x="3068856" y="2099356"/>
                </a:lnTo>
                <a:lnTo>
                  <a:pt x="3066813" y="2100263"/>
                </a:lnTo>
                <a:lnTo>
                  <a:pt x="3064544" y="2101170"/>
                </a:lnTo>
                <a:lnTo>
                  <a:pt x="3062047" y="2101624"/>
                </a:lnTo>
                <a:lnTo>
                  <a:pt x="3058869" y="2102304"/>
                </a:lnTo>
                <a:lnTo>
                  <a:pt x="3053876" y="2102758"/>
                </a:lnTo>
                <a:lnTo>
                  <a:pt x="3040257" y="2103211"/>
                </a:lnTo>
                <a:lnTo>
                  <a:pt x="3022780" y="2103438"/>
                </a:lnTo>
                <a:lnTo>
                  <a:pt x="3003714" y="2103438"/>
                </a:lnTo>
                <a:lnTo>
                  <a:pt x="2984649" y="2103211"/>
                </a:lnTo>
                <a:lnTo>
                  <a:pt x="2966945" y="2102531"/>
                </a:lnTo>
                <a:lnTo>
                  <a:pt x="2959228" y="2102077"/>
                </a:lnTo>
                <a:lnTo>
                  <a:pt x="2952872" y="2101397"/>
                </a:lnTo>
                <a:lnTo>
                  <a:pt x="2947652" y="2100717"/>
                </a:lnTo>
                <a:lnTo>
                  <a:pt x="2944020" y="2100036"/>
                </a:lnTo>
                <a:lnTo>
                  <a:pt x="2937438" y="2097995"/>
                </a:lnTo>
                <a:lnTo>
                  <a:pt x="2929948" y="2095047"/>
                </a:lnTo>
                <a:lnTo>
                  <a:pt x="2921777" y="2090965"/>
                </a:lnTo>
                <a:lnTo>
                  <a:pt x="2917691" y="2088924"/>
                </a:lnTo>
                <a:lnTo>
                  <a:pt x="2913379" y="2086656"/>
                </a:lnTo>
                <a:lnTo>
                  <a:pt x="2909520" y="2084161"/>
                </a:lnTo>
                <a:lnTo>
                  <a:pt x="2905662" y="2081440"/>
                </a:lnTo>
                <a:lnTo>
                  <a:pt x="2902030" y="2078719"/>
                </a:lnTo>
                <a:lnTo>
                  <a:pt x="2898852" y="2075770"/>
                </a:lnTo>
                <a:lnTo>
                  <a:pt x="2895675" y="2072822"/>
                </a:lnTo>
                <a:lnTo>
                  <a:pt x="2892951" y="2069647"/>
                </a:lnTo>
                <a:lnTo>
                  <a:pt x="2891135" y="2066472"/>
                </a:lnTo>
                <a:lnTo>
                  <a:pt x="2889546" y="2063297"/>
                </a:lnTo>
                <a:lnTo>
                  <a:pt x="2887050" y="2057401"/>
                </a:lnTo>
                <a:lnTo>
                  <a:pt x="2884326" y="2051731"/>
                </a:lnTo>
                <a:lnTo>
                  <a:pt x="2881602" y="2046515"/>
                </a:lnTo>
                <a:lnTo>
                  <a:pt x="2878879" y="2041752"/>
                </a:lnTo>
                <a:lnTo>
                  <a:pt x="2873885" y="2033361"/>
                </a:lnTo>
                <a:lnTo>
                  <a:pt x="2872296" y="2029733"/>
                </a:lnTo>
                <a:lnTo>
                  <a:pt x="2870708" y="2026331"/>
                </a:lnTo>
                <a:lnTo>
                  <a:pt x="2870027" y="2025197"/>
                </a:lnTo>
                <a:lnTo>
                  <a:pt x="2869119" y="2024290"/>
                </a:lnTo>
                <a:lnTo>
                  <a:pt x="2868438" y="2023836"/>
                </a:lnTo>
                <a:lnTo>
                  <a:pt x="2867757" y="2024063"/>
                </a:lnTo>
                <a:lnTo>
                  <a:pt x="2867076" y="2024517"/>
                </a:lnTo>
                <a:lnTo>
                  <a:pt x="2866168" y="2025651"/>
                </a:lnTo>
                <a:lnTo>
                  <a:pt x="2865714" y="2026785"/>
                </a:lnTo>
                <a:lnTo>
                  <a:pt x="2865033" y="2028372"/>
                </a:lnTo>
                <a:lnTo>
                  <a:pt x="2864125" y="2031547"/>
                </a:lnTo>
                <a:lnTo>
                  <a:pt x="2863444" y="2035402"/>
                </a:lnTo>
                <a:lnTo>
                  <a:pt x="2863444" y="2037444"/>
                </a:lnTo>
                <a:lnTo>
                  <a:pt x="2863444" y="2039485"/>
                </a:lnTo>
                <a:lnTo>
                  <a:pt x="2864125" y="2041299"/>
                </a:lnTo>
                <a:lnTo>
                  <a:pt x="2864579" y="2042886"/>
                </a:lnTo>
                <a:lnTo>
                  <a:pt x="2864806" y="2044474"/>
                </a:lnTo>
                <a:lnTo>
                  <a:pt x="2864806" y="2045835"/>
                </a:lnTo>
                <a:lnTo>
                  <a:pt x="2864579" y="2047195"/>
                </a:lnTo>
                <a:lnTo>
                  <a:pt x="2863671" y="2048102"/>
                </a:lnTo>
                <a:lnTo>
                  <a:pt x="2862763" y="2049236"/>
                </a:lnTo>
                <a:lnTo>
                  <a:pt x="2861629" y="2049917"/>
                </a:lnTo>
                <a:lnTo>
                  <a:pt x="2860267" y="2050597"/>
                </a:lnTo>
                <a:lnTo>
                  <a:pt x="2858905" y="2051051"/>
                </a:lnTo>
                <a:lnTo>
                  <a:pt x="2855500" y="2051958"/>
                </a:lnTo>
                <a:lnTo>
                  <a:pt x="2852550" y="2052185"/>
                </a:lnTo>
                <a:lnTo>
                  <a:pt x="2850053" y="2051958"/>
                </a:lnTo>
                <a:lnTo>
                  <a:pt x="2849145" y="2051731"/>
                </a:lnTo>
                <a:lnTo>
                  <a:pt x="2848691" y="2051277"/>
                </a:lnTo>
                <a:lnTo>
                  <a:pt x="2847783" y="2050370"/>
                </a:lnTo>
                <a:lnTo>
                  <a:pt x="2847329" y="2048102"/>
                </a:lnTo>
                <a:lnTo>
                  <a:pt x="2846421" y="2040619"/>
                </a:lnTo>
                <a:lnTo>
                  <a:pt x="2845513" y="2030640"/>
                </a:lnTo>
                <a:lnTo>
                  <a:pt x="2844379" y="2018620"/>
                </a:lnTo>
                <a:lnTo>
                  <a:pt x="2843471" y="2006601"/>
                </a:lnTo>
                <a:lnTo>
                  <a:pt x="2842336" y="1995261"/>
                </a:lnTo>
                <a:lnTo>
                  <a:pt x="2841201" y="1986417"/>
                </a:lnTo>
                <a:lnTo>
                  <a:pt x="2840747" y="1983242"/>
                </a:lnTo>
                <a:lnTo>
                  <a:pt x="2839839" y="1980974"/>
                </a:lnTo>
                <a:lnTo>
                  <a:pt x="2835527" y="1970542"/>
                </a:lnTo>
                <a:lnTo>
                  <a:pt x="2835360" y="1970163"/>
                </a:lnTo>
                <a:lnTo>
                  <a:pt x="2834651" y="1970217"/>
                </a:lnTo>
                <a:lnTo>
                  <a:pt x="2831710" y="1970443"/>
                </a:lnTo>
                <a:lnTo>
                  <a:pt x="2829221" y="1970670"/>
                </a:lnTo>
                <a:lnTo>
                  <a:pt x="2824696" y="1970443"/>
                </a:lnTo>
                <a:lnTo>
                  <a:pt x="2823339" y="1970217"/>
                </a:lnTo>
                <a:lnTo>
                  <a:pt x="2821528" y="1969538"/>
                </a:lnTo>
                <a:lnTo>
                  <a:pt x="2819945" y="1968632"/>
                </a:lnTo>
                <a:lnTo>
                  <a:pt x="2818587" y="1967274"/>
                </a:lnTo>
                <a:lnTo>
                  <a:pt x="2817230" y="1965916"/>
                </a:lnTo>
                <a:lnTo>
                  <a:pt x="2816325" y="1964558"/>
                </a:lnTo>
                <a:lnTo>
                  <a:pt x="2815646" y="1963426"/>
                </a:lnTo>
                <a:lnTo>
                  <a:pt x="2815420" y="1962067"/>
                </a:lnTo>
                <a:lnTo>
                  <a:pt x="2814741" y="1960030"/>
                </a:lnTo>
                <a:lnTo>
                  <a:pt x="2814062" y="1958672"/>
                </a:lnTo>
                <a:lnTo>
                  <a:pt x="2813610" y="1957993"/>
                </a:lnTo>
                <a:lnTo>
                  <a:pt x="2813157" y="1957314"/>
                </a:lnTo>
                <a:lnTo>
                  <a:pt x="2812252" y="1957087"/>
                </a:lnTo>
                <a:lnTo>
                  <a:pt x="2811800" y="1956861"/>
                </a:lnTo>
                <a:lnTo>
                  <a:pt x="2811121" y="1957087"/>
                </a:lnTo>
                <a:lnTo>
                  <a:pt x="2810442" y="1957314"/>
                </a:lnTo>
                <a:lnTo>
                  <a:pt x="2809537" y="1957993"/>
                </a:lnTo>
                <a:lnTo>
                  <a:pt x="2809084" y="1958672"/>
                </a:lnTo>
                <a:lnTo>
                  <a:pt x="2808179" y="1960483"/>
                </a:lnTo>
                <a:lnTo>
                  <a:pt x="2807501" y="1962747"/>
                </a:lnTo>
                <a:lnTo>
                  <a:pt x="2806822" y="1963878"/>
                </a:lnTo>
                <a:lnTo>
                  <a:pt x="2806369" y="1965010"/>
                </a:lnTo>
                <a:lnTo>
                  <a:pt x="2805012" y="1966821"/>
                </a:lnTo>
                <a:lnTo>
                  <a:pt x="2803654" y="1967953"/>
                </a:lnTo>
                <a:lnTo>
                  <a:pt x="2802976" y="1968632"/>
                </a:lnTo>
                <a:lnTo>
                  <a:pt x="2802523" y="1968632"/>
                </a:lnTo>
                <a:lnTo>
                  <a:pt x="2792115" y="1968406"/>
                </a:lnTo>
                <a:lnTo>
                  <a:pt x="2791436" y="1968406"/>
                </a:lnTo>
                <a:lnTo>
                  <a:pt x="2788948" y="1967953"/>
                </a:lnTo>
                <a:lnTo>
                  <a:pt x="2785554" y="1967500"/>
                </a:lnTo>
                <a:lnTo>
                  <a:pt x="2781481" y="1966369"/>
                </a:lnTo>
                <a:lnTo>
                  <a:pt x="2779445" y="1965463"/>
                </a:lnTo>
                <a:lnTo>
                  <a:pt x="2777182" y="1964558"/>
                </a:lnTo>
                <a:lnTo>
                  <a:pt x="2775146" y="1963426"/>
                </a:lnTo>
                <a:lnTo>
                  <a:pt x="2773110" y="1961615"/>
                </a:lnTo>
                <a:lnTo>
                  <a:pt x="2771300" y="1959804"/>
                </a:lnTo>
                <a:lnTo>
                  <a:pt x="2769490" y="1957540"/>
                </a:lnTo>
                <a:lnTo>
                  <a:pt x="2768132" y="1955276"/>
                </a:lnTo>
                <a:lnTo>
                  <a:pt x="2767001" y="1952107"/>
                </a:lnTo>
                <a:lnTo>
                  <a:pt x="2765870" y="1947579"/>
                </a:lnTo>
                <a:lnTo>
                  <a:pt x="2764965" y="1941694"/>
                </a:lnTo>
                <a:lnTo>
                  <a:pt x="2764286" y="1935582"/>
                </a:lnTo>
                <a:lnTo>
                  <a:pt x="2764286" y="1929017"/>
                </a:lnTo>
                <a:lnTo>
                  <a:pt x="2764286" y="1925621"/>
                </a:lnTo>
                <a:lnTo>
                  <a:pt x="2764512" y="1922452"/>
                </a:lnTo>
                <a:lnTo>
                  <a:pt x="2765191" y="1919283"/>
                </a:lnTo>
                <a:lnTo>
                  <a:pt x="2765870" y="1916340"/>
                </a:lnTo>
                <a:lnTo>
                  <a:pt x="2766548" y="1913397"/>
                </a:lnTo>
                <a:lnTo>
                  <a:pt x="2767906" y="1910907"/>
                </a:lnTo>
                <a:lnTo>
                  <a:pt x="2769037" y="1908643"/>
                </a:lnTo>
                <a:lnTo>
                  <a:pt x="2770621" y="1906379"/>
                </a:lnTo>
                <a:lnTo>
                  <a:pt x="2772431" y="1904115"/>
                </a:lnTo>
                <a:lnTo>
                  <a:pt x="2774241" y="1901625"/>
                </a:lnTo>
                <a:lnTo>
                  <a:pt x="2775599" y="1899362"/>
                </a:lnTo>
                <a:lnTo>
                  <a:pt x="2776730" y="1897324"/>
                </a:lnTo>
                <a:lnTo>
                  <a:pt x="2777635" y="1895060"/>
                </a:lnTo>
                <a:lnTo>
                  <a:pt x="2778314" y="1892797"/>
                </a:lnTo>
                <a:lnTo>
                  <a:pt x="2778766" y="1890759"/>
                </a:lnTo>
                <a:lnTo>
                  <a:pt x="2778766" y="1888722"/>
                </a:lnTo>
                <a:lnTo>
                  <a:pt x="2778766" y="1886911"/>
                </a:lnTo>
                <a:lnTo>
                  <a:pt x="2778540" y="1885100"/>
                </a:lnTo>
                <a:lnTo>
                  <a:pt x="2777635" y="1883289"/>
                </a:lnTo>
                <a:lnTo>
                  <a:pt x="2776956" y="1881704"/>
                </a:lnTo>
                <a:lnTo>
                  <a:pt x="2776277" y="1880120"/>
                </a:lnTo>
                <a:lnTo>
                  <a:pt x="2774920" y="1878761"/>
                </a:lnTo>
                <a:lnTo>
                  <a:pt x="2773789" y="1877403"/>
                </a:lnTo>
                <a:lnTo>
                  <a:pt x="2772205" y="1876271"/>
                </a:lnTo>
                <a:lnTo>
                  <a:pt x="2767906" y="1873328"/>
                </a:lnTo>
                <a:lnTo>
                  <a:pt x="2760892" y="1869027"/>
                </a:lnTo>
                <a:lnTo>
                  <a:pt x="2752068" y="1864047"/>
                </a:lnTo>
                <a:lnTo>
                  <a:pt x="2741208" y="1858161"/>
                </a:lnTo>
                <a:lnTo>
                  <a:pt x="2728733" y="1851373"/>
                </a:lnTo>
                <a:lnTo>
                  <a:pt x="2735036" y="1883775"/>
                </a:lnTo>
                <a:lnTo>
                  <a:pt x="2738211" y="1900340"/>
                </a:lnTo>
                <a:lnTo>
                  <a:pt x="2741159" y="1915089"/>
                </a:lnTo>
                <a:lnTo>
                  <a:pt x="2744107" y="1928704"/>
                </a:lnTo>
                <a:lnTo>
                  <a:pt x="2747055" y="1940730"/>
                </a:lnTo>
                <a:lnTo>
                  <a:pt x="2749550" y="1950034"/>
                </a:lnTo>
                <a:lnTo>
                  <a:pt x="2751818" y="1957068"/>
                </a:lnTo>
                <a:lnTo>
                  <a:pt x="2754086" y="1962741"/>
                </a:lnTo>
                <a:lnTo>
                  <a:pt x="2756807" y="1968187"/>
                </a:lnTo>
                <a:lnTo>
                  <a:pt x="2759529" y="1974087"/>
                </a:lnTo>
                <a:lnTo>
                  <a:pt x="2762477" y="1979760"/>
                </a:lnTo>
                <a:lnTo>
                  <a:pt x="2768827" y="1990878"/>
                </a:lnTo>
                <a:lnTo>
                  <a:pt x="2775177" y="2001089"/>
                </a:lnTo>
                <a:lnTo>
                  <a:pt x="2780846" y="2009939"/>
                </a:lnTo>
                <a:lnTo>
                  <a:pt x="2785609" y="2016973"/>
                </a:lnTo>
                <a:lnTo>
                  <a:pt x="2790145" y="2022873"/>
                </a:lnTo>
                <a:lnTo>
                  <a:pt x="2798536" y="2036261"/>
                </a:lnTo>
                <a:lnTo>
                  <a:pt x="2814864" y="2063718"/>
                </a:lnTo>
                <a:lnTo>
                  <a:pt x="2827564" y="2084821"/>
                </a:lnTo>
                <a:lnTo>
                  <a:pt x="2832780" y="2093216"/>
                </a:lnTo>
                <a:lnTo>
                  <a:pt x="2836182" y="2098435"/>
                </a:lnTo>
                <a:lnTo>
                  <a:pt x="2837316" y="2100251"/>
                </a:lnTo>
                <a:lnTo>
                  <a:pt x="2837996" y="2102293"/>
                </a:lnTo>
                <a:lnTo>
                  <a:pt x="2838450" y="2104108"/>
                </a:lnTo>
                <a:lnTo>
                  <a:pt x="2838450" y="2106150"/>
                </a:lnTo>
                <a:lnTo>
                  <a:pt x="2837996" y="2108193"/>
                </a:lnTo>
                <a:lnTo>
                  <a:pt x="2837316" y="2110235"/>
                </a:lnTo>
                <a:lnTo>
                  <a:pt x="2836409" y="2112050"/>
                </a:lnTo>
                <a:lnTo>
                  <a:pt x="2835275" y="2113865"/>
                </a:lnTo>
                <a:lnTo>
                  <a:pt x="2833914" y="2115681"/>
                </a:lnTo>
                <a:lnTo>
                  <a:pt x="2832100" y="2117269"/>
                </a:lnTo>
                <a:lnTo>
                  <a:pt x="2830512" y="2118858"/>
                </a:lnTo>
                <a:lnTo>
                  <a:pt x="2828471" y="2119992"/>
                </a:lnTo>
                <a:lnTo>
                  <a:pt x="2826204" y="2121127"/>
                </a:lnTo>
                <a:lnTo>
                  <a:pt x="2823936" y="2121807"/>
                </a:lnTo>
                <a:lnTo>
                  <a:pt x="2821441" y="2122261"/>
                </a:lnTo>
                <a:lnTo>
                  <a:pt x="2819173" y="2122488"/>
                </a:lnTo>
                <a:lnTo>
                  <a:pt x="2815771" y="2122261"/>
                </a:lnTo>
                <a:lnTo>
                  <a:pt x="2810782" y="2121807"/>
                </a:lnTo>
                <a:lnTo>
                  <a:pt x="2797175" y="2119992"/>
                </a:lnTo>
                <a:lnTo>
                  <a:pt x="2780166" y="2117269"/>
                </a:lnTo>
                <a:lnTo>
                  <a:pt x="2761570" y="2114092"/>
                </a:lnTo>
                <a:lnTo>
                  <a:pt x="2742746" y="2110462"/>
                </a:lnTo>
                <a:lnTo>
                  <a:pt x="2725284" y="2106604"/>
                </a:lnTo>
                <a:lnTo>
                  <a:pt x="2717800" y="2105016"/>
                </a:lnTo>
                <a:lnTo>
                  <a:pt x="2711677" y="2103201"/>
                </a:lnTo>
                <a:lnTo>
                  <a:pt x="2706688" y="2101839"/>
                </a:lnTo>
                <a:lnTo>
                  <a:pt x="2703286" y="2100251"/>
                </a:lnTo>
                <a:lnTo>
                  <a:pt x="2697162" y="2097074"/>
                </a:lnTo>
                <a:lnTo>
                  <a:pt x="2690359" y="2092763"/>
                </a:lnTo>
                <a:lnTo>
                  <a:pt x="2682875" y="2087543"/>
                </a:lnTo>
                <a:lnTo>
                  <a:pt x="2679246" y="2084821"/>
                </a:lnTo>
                <a:lnTo>
                  <a:pt x="2675391" y="2081644"/>
                </a:lnTo>
                <a:lnTo>
                  <a:pt x="2671989" y="2078694"/>
                </a:lnTo>
                <a:lnTo>
                  <a:pt x="2668814" y="2075290"/>
                </a:lnTo>
                <a:lnTo>
                  <a:pt x="2665639" y="2071886"/>
                </a:lnTo>
                <a:lnTo>
                  <a:pt x="2662918" y="2068483"/>
                </a:lnTo>
                <a:lnTo>
                  <a:pt x="2660423" y="2065079"/>
                </a:lnTo>
                <a:lnTo>
                  <a:pt x="2658382" y="2061448"/>
                </a:lnTo>
                <a:lnTo>
                  <a:pt x="2656795" y="2058045"/>
                </a:lnTo>
                <a:lnTo>
                  <a:pt x="2656114" y="2054868"/>
                </a:lnTo>
                <a:lnTo>
                  <a:pt x="2654754" y="2048061"/>
                </a:lnTo>
                <a:lnTo>
                  <a:pt x="2652939" y="2042161"/>
                </a:lnTo>
                <a:lnTo>
                  <a:pt x="2651125" y="2036488"/>
                </a:lnTo>
                <a:lnTo>
                  <a:pt x="2650544" y="2034891"/>
                </a:lnTo>
                <a:lnTo>
                  <a:pt x="2647538" y="2036545"/>
                </a:lnTo>
                <a:lnTo>
                  <a:pt x="2642334" y="2038582"/>
                </a:lnTo>
                <a:lnTo>
                  <a:pt x="2639845" y="2039261"/>
                </a:lnTo>
                <a:lnTo>
                  <a:pt x="2636904" y="2040167"/>
                </a:lnTo>
                <a:lnTo>
                  <a:pt x="2633962" y="2040620"/>
                </a:lnTo>
                <a:lnTo>
                  <a:pt x="2631021" y="2041072"/>
                </a:lnTo>
                <a:lnTo>
                  <a:pt x="2627854" y="2041299"/>
                </a:lnTo>
                <a:lnTo>
                  <a:pt x="2624460" y="2041525"/>
                </a:lnTo>
                <a:lnTo>
                  <a:pt x="2621066" y="2041525"/>
                </a:lnTo>
                <a:lnTo>
                  <a:pt x="2617898" y="2041299"/>
                </a:lnTo>
                <a:lnTo>
                  <a:pt x="2614731" y="2040846"/>
                </a:lnTo>
                <a:lnTo>
                  <a:pt x="2612016" y="2040393"/>
                </a:lnTo>
                <a:lnTo>
                  <a:pt x="2609301" y="2039941"/>
                </a:lnTo>
                <a:lnTo>
                  <a:pt x="2606585" y="2038809"/>
                </a:lnTo>
                <a:lnTo>
                  <a:pt x="2604097" y="2038130"/>
                </a:lnTo>
                <a:lnTo>
                  <a:pt x="2601608" y="2036771"/>
                </a:lnTo>
                <a:lnTo>
                  <a:pt x="2599345" y="2035866"/>
                </a:lnTo>
                <a:lnTo>
                  <a:pt x="2597309" y="2034281"/>
                </a:lnTo>
                <a:lnTo>
                  <a:pt x="2593463" y="2031565"/>
                </a:lnTo>
                <a:lnTo>
                  <a:pt x="2590295" y="2028395"/>
                </a:lnTo>
                <a:lnTo>
                  <a:pt x="2587354" y="2025000"/>
                </a:lnTo>
                <a:lnTo>
                  <a:pt x="2584865" y="2021604"/>
                </a:lnTo>
                <a:lnTo>
                  <a:pt x="2582602" y="2017756"/>
                </a:lnTo>
                <a:lnTo>
                  <a:pt x="2580792" y="2014134"/>
                </a:lnTo>
                <a:lnTo>
                  <a:pt x="2579435" y="2010285"/>
                </a:lnTo>
                <a:lnTo>
                  <a:pt x="2578077" y="2006663"/>
                </a:lnTo>
                <a:lnTo>
                  <a:pt x="2577398" y="2003041"/>
                </a:lnTo>
                <a:lnTo>
                  <a:pt x="2576946" y="1999646"/>
                </a:lnTo>
                <a:lnTo>
                  <a:pt x="2576267" y="1996703"/>
                </a:lnTo>
                <a:lnTo>
                  <a:pt x="2576267" y="1993760"/>
                </a:lnTo>
                <a:lnTo>
                  <a:pt x="2576267" y="1991044"/>
                </a:lnTo>
                <a:lnTo>
                  <a:pt x="2576720" y="1988101"/>
                </a:lnTo>
                <a:lnTo>
                  <a:pt x="2577172" y="1985384"/>
                </a:lnTo>
                <a:lnTo>
                  <a:pt x="2577851" y="1982668"/>
                </a:lnTo>
                <a:lnTo>
                  <a:pt x="2578756" y="1980178"/>
                </a:lnTo>
                <a:lnTo>
                  <a:pt x="2579887" y="1977687"/>
                </a:lnTo>
                <a:lnTo>
                  <a:pt x="2580792" y="1975197"/>
                </a:lnTo>
                <a:lnTo>
                  <a:pt x="2583281" y="1970670"/>
                </a:lnTo>
                <a:lnTo>
                  <a:pt x="2585770" y="1967274"/>
                </a:lnTo>
                <a:lnTo>
                  <a:pt x="2588485" y="1964331"/>
                </a:lnTo>
                <a:lnTo>
                  <a:pt x="2589616" y="1963426"/>
                </a:lnTo>
                <a:lnTo>
                  <a:pt x="2590974" y="1962520"/>
                </a:lnTo>
                <a:lnTo>
                  <a:pt x="2594594" y="1960709"/>
                </a:lnTo>
                <a:lnTo>
                  <a:pt x="2596178" y="1960030"/>
                </a:lnTo>
                <a:lnTo>
                  <a:pt x="2596856" y="1959351"/>
                </a:lnTo>
                <a:lnTo>
                  <a:pt x="2597309" y="1958672"/>
                </a:lnTo>
                <a:lnTo>
                  <a:pt x="2597309" y="1957314"/>
                </a:lnTo>
                <a:lnTo>
                  <a:pt x="2597083" y="1955955"/>
                </a:lnTo>
                <a:lnTo>
                  <a:pt x="2596630" y="1953465"/>
                </a:lnTo>
                <a:lnTo>
                  <a:pt x="2595499" y="1950522"/>
                </a:lnTo>
                <a:lnTo>
                  <a:pt x="2593689" y="1946221"/>
                </a:lnTo>
                <a:lnTo>
                  <a:pt x="2587806" y="1934450"/>
                </a:lnTo>
                <a:lnTo>
                  <a:pt x="2578304" y="1916566"/>
                </a:lnTo>
                <a:lnTo>
                  <a:pt x="2564954" y="1892118"/>
                </a:lnTo>
                <a:lnTo>
                  <a:pt x="2561108" y="1885100"/>
                </a:lnTo>
                <a:lnTo>
                  <a:pt x="2557035" y="1878535"/>
                </a:lnTo>
                <a:lnTo>
                  <a:pt x="2552963" y="1871970"/>
                </a:lnTo>
                <a:lnTo>
                  <a:pt x="2548664" y="1866084"/>
                </a:lnTo>
                <a:lnTo>
                  <a:pt x="2544139" y="1860199"/>
                </a:lnTo>
                <a:lnTo>
                  <a:pt x="2540066" y="1854766"/>
                </a:lnTo>
                <a:lnTo>
                  <a:pt x="2535767" y="1849559"/>
                </a:lnTo>
                <a:lnTo>
                  <a:pt x="2531695" y="1844805"/>
                </a:lnTo>
                <a:lnTo>
                  <a:pt x="2523776" y="1835750"/>
                </a:lnTo>
                <a:lnTo>
                  <a:pt x="2516536" y="1828732"/>
                </a:lnTo>
                <a:lnTo>
                  <a:pt x="2510200" y="1822620"/>
                </a:lnTo>
                <a:lnTo>
                  <a:pt x="2505675" y="1818546"/>
                </a:lnTo>
                <a:lnTo>
                  <a:pt x="2503187" y="1816508"/>
                </a:lnTo>
                <a:lnTo>
                  <a:pt x="2500698" y="1815150"/>
                </a:lnTo>
                <a:lnTo>
                  <a:pt x="2498435" y="1814018"/>
                </a:lnTo>
                <a:lnTo>
                  <a:pt x="2496173" y="1813565"/>
                </a:lnTo>
                <a:lnTo>
                  <a:pt x="2494589" y="1813113"/>
                </a:lnTo>
                <a:lnTo>
                  <a:pt x="2493005" y="1812886"/>
                </a:lnTo>
                <a:lnTo>
                  <a:pt x="2491648" y="1812886"/>
                </a:lnTo>
                <a:lnTo>
                  <a:pt x="2491421" y="1816508"/>
                </a:lnTo>
                <a:lnTo>
                  <a:pt x="2491421" y="1824884"/>
                </a:lnTo>
                <a:lnTo>
                  <a:pt x="2491648" y="1829638"/>
                </a:lnTo>
                <a:lnTo>
                  <a:pt x="2492326" y="1833713"/>
                </a:lnTo>
                <a:lnTo>
                  <a:pt x="2492779" y="1835297"/>
                </a:lnTo>
                <a:lnTo>
                  <a:pt x="2493231" y="1836656"/>
                </a:lnTo>
                <a:lnTo>
                  <a:pt x="2493684" y="1837561"/>
                </a:lnTo>
                <a:lnTo>
                  <a:pt x="2494589" y="1838014"/>
                </a:lnTo>
                <a:lnTo>
                  <a:pt x="2495268" y="1838467"/>
                </a:lnTo>
                <a:lnTo>
                  <a:pt x="2496173" y="1839146"/>
                </a:lnTo>
                <a:lnTo>
                  <a:pt x="2498209" y="1840730"/>
                </a:lnTo>
                <a:lnTo>
                  <a:pt x="2500245" y="1843447"/>
                </a:lnTo>
                <a:lnTo>
                  <a:pt x="2501829" y="1846842"/>
                </a:lnTo>
                <a:lnTo>
                  <a:pt x="2503639" y="1850691"/>
                </a:lnTo>
                <a:lnTo>
                  <a:pt x="2505223" y="1855445"/>
                </a:lnTo>
                <a:lnTo>
                  <a:pt x="2505675" y="1858161"/>
                </a:lnTo>
                <a:lnTo>
                  <a:pt x="2505902" y="1860878"/>
                </a:lnTo>
                <a:lnTo>
                  <a:pt x="2506128" y="1863594"/>
                </a:lnTo>
                <a:lnTo>
                  <a:pt x="2506354" y="1866763"/>
                </a:lnTo>
                <a:lnTo>
                  <a:pt x="2506128" y="1869933"/>
                </a:lnTo>
                <a:lnTo>
                  <a:pt x="2505675" y="1873328"/>
                </a:lnTo>
                <a:lnTo>
                  <a:pt x="2504544" y="1876498"/>
                </a:lnTo>
                <a:lnTo>
                  <a:pt x="2503413" y="1879893"/>
                </a:lnTo>
                <a:lnTo>
                  <a:pt x="2501829" y="1883063"/>
                </a:lnTo>
                <a:lnTo>
                  <a:pt x="2500019" y="1886458"/>
                </a:lnTo>
                <a:lnTo>
                  <a:pt x="2497756" y="1889401"/>
                </a:lnTo>
                <a:lnTo>
                  <a:pt x="2495041" y="1892344"/>
                </a:lnTo>
                <a:lnTo>
                  <a:pt x="2492100" y="1895060"/>
                </a:lnTo>
                <a:lnTo>
                  <a:pt x="2488706" y="1897551"/>
                </a:lnTo>
                <a:lnTo>
                  <a:pt x="2485086" y="1899814"/>
                </a:lnTo>
                <a:lnTo>
                  <a:pt x="2481013" y="1901625"/>
                </a:lnTo>
                <a:lnTo>
                  <a:pt x="2476715" y="1903210"/>
                </a:lnTo>
                <a:lnTo>
                  <a:pt x="2472190" y="1904115"/>
                </a:lnTo>
                <a:lnTo>
                  <a:pt x="2466986" y="1905021"/>
                </a:lnTo>
                <a:lnTo>
                  <a:pt x="2461782" y="1905247"/>
                </a:lnTo>
                <a:lnTo>
                  <a:pt x="2456578" y="1905021"/>
                </a:lnTo>
                <a:lnTo>
                  <a:pt x="2451600" y="1904115"/>
                </a:lnTo>
                <a:lnTo>
                  <a:pt x="2447301" y="1902984"/>
                </a:lnTo>
                <a:lnTo>
                  <a:pt x="2443229" y="1901399"/>
                </a:lnTo>
                <a:lnTo>
                  <a:pt x="2439609" y="1899362"/>
                </a:lnTo>
                <a:lnTo>
                  <a:pt x="2436441" y="1897098"/>
                </a:lnTo>
                <a:lnTo>
                  <a:pt x="2433274" y="1894608"/>
                </a:lnTo>
                <a:lnTo>
                  <a:pt x="2431011" y="1891891"/>
                </a:lnTo>
                <a:lnTo>
                  <a:pt x="2428748" y="1889175"/>
                </a:lnTo>
                <a:lnTo>
                  <a:pt x="2426712" y="1886005"/>
                </a:lnTo>
                <a:lnTo>
                  <a:pt x="2424902" y="1883063"/>
                </a:lnTo>
                <a:lnTo>
                  <a:pt x="2423771" y="1880120"/>
                </a:lnTo>
                <a:lnTo>
                  <a:pt x="2422639" y="1877177"/>
                </a:lnTo>
                <a:lnTo>
                  <a:pt x="2421961" y="1874460"/>
                </a:lnTo>
                <a:lnTo>
                  <a:pt x="2421508" y="1871970"/>
                </a:lnTo>
                <a:lnTo>
                  <a:pt x="2421508" y="1869706"/>
                </a:lnTo>
                <a:lnTo>
                  <a:pt x="2421508" y="1867443"/>
                </a:lnTo>
                <a:lnTo>
                  <a:pt x="2421961" y="1865405"/>
                </a:lnTo>
                <a:lnTo>
                  <a:pt x="2422639" y="1862915"/>
                </a:lnTo>
                <a:lnTo>
                  <a:pt x="2423771" y="1860651"/>
                </a:lnTo>
                <a:lnTo>
                  <a:pt x="2424676" y="1858161"/>
                </a:lnTo>
                <a:lnTo>
                  <a:pt x="2426260" y="1855897"/>
                </a:lnTo>
                <a:lnTo>
                  <a:pt x="2428975" y="1851596"/>
                </a:lnTo>
                <a:lnTo>
                  <a:pt x="2431690" y="1847974"/>
                </a:lnTo>
                <a:lnTo>
                  <a:pt x="2434179" y="1845031"/>
                </a:lnTo>
                <a:lnTo>
                  <a:pt x="2436667" y="1842541"/>
                </a:lnTo>
                <a:lnTo>
                  <a:pt x="2436441" y="1836656"/>
                </a:lnTo>
                <a:lnTo>
                  <a:pt x="2416304" y="1837108"/>
                </a:lnTo>
                <a:lnTo>
                  <a:pt x="2416078" y="1817866"/>
                </a:lnTo>
                <a:lnTo>
                  <a:pt x="2415852" y="1803605"/>
                </a:lnTo>
                <a:lnTo>
                  <a:pt x="2415626" y="1794776"/>
                </a:lnTo>
                <a:lnTo>
                  <a:pt x="2415626" y="1792965"/>
                </a:lnTo>
                <a:lnTo>
                  <a:pt x="2415626" y="1791607"/>
                </a:lnTo>
                <a:lnTo>
                  <a:pt x="2416078" y="1789117"/>
                </a:lnTo>
                <a:lnTo>
                  <a:pt x="2415852" y="1787985"/>
                </a:lnTo>
                <a:lnTo>
                  <a:pt x="2415626" y="1787532"/>
                </a:lnTo>
                <a:lnTo>
                  <a:pt x="2415173" y="1787306"/>
                </a:lnTo>
                <a:lnTo>
                  <a:pt x="2414042" y="1787306"/>
                </a:lnTo>
                <a:lnTo>
                  <a:pt x="2407254" y="1787985"/>
                </a:lnTo>
                <a:lnTo>
                  <a:pt x="2400240" y="1789343"/>
                </a:lnTo>
                <a:lnTo>
                  <a:pt x="2393452" y="1790701"/>
                </a:lnTo>
                <a:lnTo>
                  <a:pt x="2387117" y="1792512"/>
                </a:lnTo>
                <a:lnTo>
                  <a:pt x="2380782" y="1794550"/>
                </a:lnTo>
                <a:lnTo>
                  <a:pt x="2374673" y="1796814"/>
                </a:lnTo>
                <a:lnTo>
                  <a:pt x="2368564" y="1799077"/>
                </a:lnTo>
                <a:lnTo>
                  <a:pt x="2362908" y="1801341"/>
                </a:lnTo>
                <a:lnTo>
                  <a:pt x="2357478" y="1803831"/>
                </a:lnTo>
                <a:lnTo>
                  <a:pt x="2352274" y="1806548"/>
                </a:lnTo>
                <a:lnTo>
                  <a:pt x="2342319" y="1811754"/>
                </a:lnTo>
                <a:lnTo>
                  <a:pt x="2333721" y="1816735"/>
                </a:lnTo>
                <a:lnTo>
                  <a:pt x="2326028" y="1821488"/>
                </a:lnTo>
                <a:lnTo>
                  <a:pt x="2323986" y="1822903"/>
                </a:lnTo>
                <a:lnTo>
                  <a:pt x="2323854" y="1823166"/>
                </a:lnTo>
                <a:lnTo>
                  <a:pt x="2322947" y="1824980"/>
                </a:lnTo>
                <a:lnTo>
                  <a:pt x="2321812" y="1826568"/>
                </a:lnTo>
                <a:lnTo>
                  <a:pt x="2320451" y="1827701"/>
                </a:lnTo>
                <a:lnTo>
                  <a:pt x="2319090" y="1828835"/>
                </a:lnTo>
                <a:lnTo>
                  <a:pt x="2317502" y="1829742"/>
                </a:lnTo>
                <a:lnTo>
                  <a:pt x="2315914" y="1830423"/>
                </a:lnTo>
                <a:lnTo>
                  <a:pt x="2314556" y="1831101"/>
                </a:lnTo>
                <a:lnTo>
                  <a:pt x="2312453" y="1833486"/>
                </a:lnTo>
                <a:lnTo>
                  <a:pt x="2309964" y="1836656"/>
                </a:lnTo>
                <a:lnTo>
                  <a:pt x="2308154" y="1839372"/>
                </a:lnTo>
                <a:lnTo>
                  <a:pt x="2307249" y="1841636"/>
                </a:lnTo>
                <a:lnTo>
                  <a:pt x="2306796" y="1843220"/>
                </a:lnTo>
                <a:lnTo>
                  <a:pt x="2304063" y="1875389"/>
                </a:lnTo>
                <a:lnTo>
                  <a:pt x="2305248" y="1877550"/>
                </a:lnTo>
                <a:lnTo>
                  <a:pt x="2306845" y="1880685"/>
                </a:lnTo>
                <a:lnTo>
                  <a:pt x="2307986" y="1883820"/>
                </a:lnTo>
                <a:lnTo>
                  <a:pt x="2309127" y="1887403"/>
                </a:lnTo>
                <a:lnTo>
                  <a:pt x="2309584" y="1890986"/>
                </a:lnTo>
                <a:lnTo>
                  <a:pt x="2309812" y="1894569"/>
                </a:lnTo>
                <a:lnTo>
                  <a:pt x="2309584" y="1898376"/>
                </a:lnTo>
                <a:lnTo>
                  <a:pt x="2309127" y="1901735"/>
                </a:lnTo>
                <a:lnTo>
                  <a:pt x="2307986" y="1905095"/>
                </a:lnTo>
                <a:lnTo>
                  <a:pt x="2306845" y="1908678"/>
                </a:lnTo>
                <a:lnTo>
                  <a:pt x="2305248" y="1911589"/>
                </a:lnTo>
                <a:lnTo>
                  <a:pt x="2303651" y="1914500"/>
                </a:lnTo>
                <a:lnTo>
                  <a:pt x="2301368" y="1917412"/>
                </a:lnTo>
                <a:lnTo>
                  <a:pt x="2299086" y="1919875"/>
                </a:lnTo>
                <a:lnTo>
                  <a:pt x="2296348" y="1922114"/>
                </a:lnTo>
                <a:lnTo>
                  <a:pt x="2293610" y="1924354"/>
                </a:lnTo>
                <a:lnTo>
                  <a:pt x="2290643" y="1925921"/>
                </a:lnTo>
                <a:lnTo>
                  <a:pt x="2287448" y="1927489"/>
                </a:lnTo>
                <a:lnTo>
                  <a:pt x="2284025" y="1928609"/>
                </a:lnTo>
                <a:lnTo>
                  <a:pt x="2280602" y="1929728"/>
                </a:lnTo>
                <a:lnTo>
                  <a:pt x="2276951" y="1930176"/>
                </a:lnTo>
                <a:lnTo>
                  <a:pt x="2273071" y="1930400"/>
                </a:lnTo>
                <a:lnTo>
                  <a:pt x="2269648" y="1930176"/>
                </a:lnTo>
                <a:lnTo>
                  <a:pt x="2265997" y="1929728"/>
                </a:lnTo>
                <a:lnTo>
                  <a:pt x="2262346" y="1928609"/>
                </a:lnTo>
                <a:lnTo>
                  <a:pt x="2259151" y="1927489"/>
                </a:lnTo>
                <a:lnTo>
                  <a:pt x="2255956" y="1925921"/>
                </a:lnTo>
                <a:lnTo>
                  <a:pt x="2252989" y="1924354"/>
                </a:lnTo>
                <a:lnTo>
                  <a:pt x="2250251" y="1922114"/>
                </a:lnTo>
                <a:lnTo>
                  <a:pt x="2247513" y="1919875"/>
                </a:lnTo>
                <a:lnTo>
                  <a:pt x="2245231" y="1917412"/>
                </a:lnTo>
                <a:lnTo>
                  <a:pt x="2242948" y="1914500"/>
                </a:lnTo>
                <a:lnTo>
                  <a:pt x="2241123" y="1911589"/>
                </a:lnTo>
                <a:lnTo>
                  <a:pt x="2239754" y="1908678"/>
                </a:lnTo>
                <a:lnTo>
                  <a:pt x="2238384" y="1905095"/>
                </a:lnTo>
                <a:lnTo>
                  <a:pt x="2237472" y="1901735"/>
                </a:lnTo>
                <a:lnTo>
                  <a:pt x="2237015" y="1898376"/>
                </a:lnTo>
                <a:lnTo>
                  <a:pt x="2236787" y="1894569"/>
                </a:lnTo>
                <a:lnTo>
                  <a:pt x="2237015" y="1890986"/>
                </a:lnTo>
                <a:lnTo>
                  <a:pt x="2237472" y="1887403"/>
                </a:lnTo>
                <a:lnTo>
                  <a:pt x="2238384" y="1883820"/>
                </a:lnTo>
                <a:lnTo>
                  <a:pt x="2239754" y="1880685"/>
                </a:lnTo>
                <a:lnTo>
                  <a:pt x="2241123" y="1877550"/>
                </a:lnTo>
                <a:lnTo>
                  <a:pt x="2242948" y="1874638"/>
                </a:lnTo>
                <a:lnTo>
                  <a:pt x="2245231" y="1871951"/>
                </a:lnTo>
                <a:lnTo>
                  <a:pt x="2247513" y="1869264"/>
                </a:lnTo>
                <a:lnTo>
                  <a:pt x="2250251" y="1867024"/>
                </a:lnTo>
                <a:lnTo>
                  <a:pt x="2252989" y="1865009"/>
                </a:lnTo>
                <a:lnTo>
                  <a:pt x="2255956" y="1862993"/>
                </a:lnTo>
                <a:lnTo>
                  <a:pt x="2259151" y="1861650"/>
                </a:lnTo>
                <a:lnTo>
                  <a:pt x="2262346" y="1860306"/>
                </a:lnTo>
                <a:lnTo>
                  <a:pt x="2265997" y="1859634"/>
                </a:lnTo>
                <a:lnTo>
                  <a:pt x="2269648" y="1858962"/>
                </a:lnTo>
                <a:lnTo>
                  <a:pt x="2273071" y="1858962"/>
                </a:lnTo>
                <a:lnTo>
                  <a:pt x="2276951" y="1858962"/>
                </a:lnTo>
                <a:lnTo>
                  <a:pt x="2278062" y="1859167"/>
                </a:lnTo>
                <a:lnTo>
                  <a:pt x="2278062" y="1841316"/>
                </a:lnTo>
                <a:lnTo>
                  <a:pt x="2272127" y="1843121"/>
                </a:lnTo>
                <a:lnTo>
                  <a:pt x="2260102" y="1846296"/>
                </a:lnTo>
                <a:lnTo>
                  <a:pt x="2247397" y="1849697"/>
                </a:lnTo>
                <a:lnTo>
                  <a:pt x="2234465" y="1852645"/>
                </a:lnTo>
                <a:lnTo>
                  <a:pt x="2221987" y="1855139"/>
                </a:lnTo>
                <a:lnTo>
                  <a:pt x="2211097" y="1857180"/>
                </a:lnTo>
                <a:lnTo>
                  <a:pt x="2202022" y="1858541"/>
                </a:lnTo>
                <a:lnTo>
                  <a:pt x="2198392" y="1858768"/>
                </a:lnTo>
                <a:lnTo>
                  <a:pt x="2195670" y="1858994"/>
                </a:lnTo>
                <a:lnTo>
                  <a:pt x="2194535" y="1858994"/>
                </a:lnTo>
                <a:lnTo>
                  <a:pt x="2193401" y="1859221"/>
                </a:lnTo>
                <a:lnTo>
                  <a:pt x="2192493" y="1859448"/>
                </a:lnTo>
                <a:lnTo>
                  <a:pt x="2191813" y="1860355"/>
                </a:lnTo>
                <a:lnTo>
                  <a:pt x="2191359" y="1860809"/>
                </a:lnTo>
                <a:lnTo>
                  <a:pt x="2190452" y="1861489"/>
                </a:lnTo>
                <a:lnTo>
                  <a:pt x="2189544" y="1863530"/>
                </a:lnTo>
                <a:lnTo>
                  <a:pt x="2189090" y="1865797"/>
                </a:lnTo>
                <a:lnTo>
                  <a:pt x="2188863" y="1868518"/>
                </a:lnTo>
                <a:lnTo>
                  <a:pt x="2188637" y="1871240"/>
                </a:lnTo>
                <a:lnTo>
                  <a:pt x="2188863" y="1874414"/>
                </a:lnTo>
                <a:lnTo>
                  <a:pt x="2189544" y="1880763"/>
                </a:lnTo>
                <a:lnTo>
                  <a:pt x="2190225" y="1887566"/>
                </a:lnTo>
                <a:lnTo>
                  <a:pt x="2190905" y="1893689"/>
                </a:lnTo>
                <a:lnTo>
                  <a:pt x="2191359" y="1896637"/>
                </a:lnTo>
                <a:lnTo>
                  <a:pt x="2191586" y="1899131"/>
                </a:lnTo>
                <a:lnTo>
                  <a:pt x="2191586" y="1901852"/>
                </a:lnTo>
                <a:lnTo>
                  <a:pt x="2192267" y="1905027"/>
                </a:lnTo>
                <a:lnTo>
                  <a:pt x="2192947" y="1908202"/>
                </a:lnTo>
                <a:lnTo>
                  <a:pt x="2194308" y="1911830"/>
                </a:lnTo>
                <a:lnTo>
                  <a:pt x="2195670" y="1915911"/>
                </a:lnTo>
                <a:lnTo>
                  <a:pt x="2197485" y="1919766"/>
                </a:lnTo>
                <a:lnTo>
                  <a:pt x="2201568" y="1928383"/>
                </a:lnTo>
                <a:lnTo>
                  <a:pt x="2206560" y="1937227"/>
                </a:lnTo>
                <a:lnTo>
                  <a:pt x="2212005" y="1945844"/>
                </a:lnTo>
                <a:lnTo>
                  <a:pt x="2217450" y="1953781"/>
                </a:lnTo>
                <a:lnTo>
                  <a:pt x="2220626" y="1957409"/>
                </a:lnTo>
                <a:lnTo>
                  <a:pt x="2223348" y="1960810"/>
                </a:lnTo>
                <a:lnTo>
                  <a:pt x="2223848" y="1961446"/>
                </a:lnTo>
                <a:lnTo>
                  <a:pt x="2225427" y="1960259"/>
                </a:lnTo>
                <a:lnTo>
                  <a:pt x="2228329" y="1958243"/>
                </a:lnTo>
                <a:lnTo>
                  <a:pt x="2231678" y="1956900"/>
                </a:lnTo>
                <a:lnTo>
                  <a:pt x="2235027" y="1955556"/>
                </a:lnTo>
                <a:lnTo>
                  <a:pt x="2238375" y="1954884"/>
                </a:lnTo>
                <a:lnTo>
                  <a:pt x="2241724" y="1954436"/>
                </a:lnTo>
                <a:lnTo>
                  <a:pt x="2245519" y="1954212"/>
                </a:lnTo>
                <a:lnTo>
                  <a:pt x="2249091" y="1954436"/>
                </a:lnTo>
                <a:lnTo>
                  <a:pt x="2252663" y="1954884"/>
                </a:lnTo>
                <a:lnTo>
                  <a:pt x="2256011" y="1955556"/>
                </a:lnTo>
                <a:lnTo>
                  <a:pt x="2259360" y="1956900"/>
                </a:lnTo>
                <a:lnTo>
                  <a:pt x="2262486" y="1958243"/>
                </a:lnTo>
                <a:lnTo>
                  <a:pt x="2265611" y="1960259"/>
                </a:lnTo>
                <a:lnTo>
                  <a:pt x="2268290" y="1962274"/>
                </a:lnTo>
                <a:lnTo>
                  <a:pt x="2270746" y="1964738"/>
                </a:lnTo>
                <a:lnTo>
                  <a:pt x="2272978" y="1967201"/>
                </a:lnTo>
                <a:lnTo>
                  <a:pt x="2274987" y="1969888"/>
                </a:lnTo>
                <a:lnTo>
                  <a:pt x="2276773" y="1972800"/>
                </a:lnTo>
                <a:lnTo>
                  <a:pt x="2278336" y="1975935"/>
                </a:lnTo>
                <a:lnTo>
                  <a:pt x="2279675" y="1979518"/>
                </a:lnTo>
                <a:lnTo>
                  <a:pt x="2280345" y="1982877"/>
                </a:lnTo>
                <a:lnTo>
                  <a:pt x="2280792" y="1986236"/>
                </a:lnTo>
                <a:lnTo>
                  <a:pt x="2281238" y="1990043"/>
                </a:lnTo>
                <a:lnTo>
                  <a:pt x="2280792" y="1993626"/>
                </a:lnTo>
                <a:lnTo>
                  <a:pt x="2280345" y="1996985"/>
                </a:lnTo>
                <a:lnTo>
                  <a:pt x="2279675" y="2000569"/>
                </a:lnTo>
                <a:lnTo>
                  <a:pt x="2278336" y="2003928"/>
                </a:lnTo>
                <a:lnTo>
                  <a:pt x="2276773" y="2007063"/>
                </a:lnTo>
                <a:lnTo>
                  <a:pt x="2274987" y="2009974"/>
                </a:lnTo>
                <a:lnTo>
                  <a:pt x="2272978" y="2012662"/>
                </a:lnTo>
                <a:lnTo>
                  <a:pt x="2270746" y="2015125"/>
                </a:lnTo>
                <a:lnTo>
                  <a:pt x="2268290" y="2017588"/>
                </a:lnTo>
                <a:lnTo>
                  <a:pt x="2265611" y="2019604"/>
                </a:lnTo>
                <a:lnTo>
                  <a:pt x="2262486" y="2021395"/>
                </a:lnTo>
                <a:lnTo>
                  <a:pt x="2259360" y="2022963"/>
                </a:lnTo>
                <a:lnTo>
                  <a:pt x="2256011" y="2024083"/>
                </a:lnTo>
                <a:lnTo>
                  <a:pt x="2252663" y="2024978"/>
                </a:lnTo>
                <a:lnTo>
                  <a:pt x="2249091" y="2025426"/>
                </a:lnTo>
                <a:lnTo>
                  <a:pt x="2245519" y="2025650"/>
                </a:lnTo>
                <a:lnTo>
                  <a:pt x="2241724" y="2025426"/>
                </a:lnTo>
                <a:lnTo>
                  <a:pt x="2238375" y="2024978"/>
                </a:lnTo>
                <a:lnTo>
                  <a:pt x="2235027" y="2024083"/>
                </a:lnTo>
                <a:lnTo>
                  <a:pt x="2231678" y="2022963"/>
                </a:lnTo>
                <a:lnTo>
                  <a:pt x="2228329" y="2021395"/>
                </a:lnTo>
                <a:lnTo>
                  <a:pt x="2225427" y="2019604"/>
                </a:lnTo>
                <a:lnTo>
                  <a:pt x="2222748" y="2017588"/>
                </a:lnTo>
                <a:lnTo>
                  <a:pt x="2220292" y="2015125"/>
                </a:lnTo>
                <a:lnTo>
                  <a:pt x="2217837" y="2012662"/>
                </a:lnTo>
                <a:lnTo>
                  <a:pt x="2216051" y="2009974"/>
                </a:lnTo>
                <a:lnTo>
                  <a:pt x="2214265" y="2007063"/>
                </a:lnTo>
                <a:lnTo>
                  <a:pt x="2212479" y="2003928"/>
                </a:lnTo>
                <a:lnTo>
                  <a:pt x="2211586" y="2000569"/>
                </a:lnTo>
                <a:lnTo>
                  <a:pt x="2210693" y="1996985"/>
                </a:lnTo>
                <a:lnTo>
                  <a:pt x="2210023" y="1993626"/>
                </a:lnTo>
                <a:lnTo>
                  <a:pt x="2209812" y="1990239"/>
                </a:lnTo>
                <a:lnTo>
                  <a:pt x="2208602" y="1989836"/>
                </a:lnTo>
                <a:lnTo>
                  <a:pt x="2207694" y="1989382"/>
                </a:lnTo>
                <a:lnTo>
                  <a:pt x="2206787" y="1989382"/>
                </a:lnTo>
                <a:lnTo>
                  <a:pt x="2206106" y="1989836"/>
                </a:lnTo>
                <a:lnTo>
                  <a:pt x="2205425" y="1990062"/>
                </a:lnTo>
                <a:lnTo>
                  <a:pt x="2204972" y="1990516"/>
                </a:lnTo>
                <a:lnTo>
                  <a:pt x="2204291" y="1991196"/>
                </a:lnTo>
                <a:lnTo>
                  <a:pt x="2203383" y="1992783"/>
                </a:lnTo>
                <a:lnTo>
                  <a:pt x="2202930" y="1995051"/>
                </a:lnTo>
                <a:lnTo>
                  <a:pt x="2202703" y="1997319"/>
                </a:lnTo>
                <a:lnTo>
                  <a:pt x="2202703" y="2000493"/>
                </a:lnTo>
                <a:lnTo>
                  <a:pt x="2202930" y="2003668"/>
                </a:lnTo>
                <a:lnTo>
                  <a:pt x="2203383" y="2007069"/>
                </a:lnTo>
                <a:lnTo>
                  <a:pt x="2204064" y="2010924"/>
                </a:lnTo>
                <a:lnTo>
                  <a:pt x="2205425" y="2014552"/>
                </a:lnTo>
                <a:lnTo>
                  <a:pt x="2206560" y="2018634"/>
                </a:lnTo>
                <a:lnTo>
                  <a:pt x="2208375" y="2022716"/>
                </a:lnTo>
                <a:lnTo>
                  <a:pt x="2210417" y="2026571"/>
                </a:lnTo>
                <a:lnTo>
                  <a:pt x="2212685" y="2030879"/>
                </a:lnTo>
                <a:lnTo>
                  <a:pt x="2215408" y="2035188"/>
                </a:lnTo>
                <a:lnTo>
                  <a:pt x="2218584" y="2040176"/>
                </a:lnTo>
                <a:lnTo>
                  <a:pt x="2226525" y="2051288"/>
                </a:lnTo>
                <a:lnTo>
                  <a:pt x="2235373" y="2063533"/>
                </a:lnTo>
                <a:lnTo>
                  <a:pt x="2244448" y="2076685"/>
                </a:lnTo>
                <a:lnTo>
                  <a:pt x="2248758" y="2083034"/>
                </a:lnTo>
                <a:lnTo>
                  <a:pt x="2252842" y="2089384"/>
                </a:lnTo>
                <a:lnTo>
                  <a:pt x="2256245" y="2095279"/>
                </a:lnTo>
                <a:lnTo>
                  <a:pt x="2259195" y="2100722"/>
                </a:lnTo>
                <a:lnTo>
                  <a:pt x="2261464" y="2105937"/>
                </a:lnTo>
                <a:lnTo>
                  <a:pt x="2263278" y="2110699"/>
                </a:lnTo>
                <a:lnTo>
                  <a:pt x="2263732" y="2112740"/>
                </a:lnTo>
                <a:lnTo>
                  <a:pt x="2263959" y="2114554"/>
                </a:lnTo>
                <a:lnTo>
                  <a:pt x="2263732" y="2116141"/>
                </a:lnTo>
                <a:lnTo>
                  <a:pt x="2263505" y="2117729"/>
                </a:lnTo>
                <a:lnTo>
                  <a:pt x="2263052" y="2119089"/>
                </a:lnTo>
                <a:lnTo>
                  <a:pt x="2261690" y="2120223"/>
                </a:lnTo>
                <a:lnTo>
                  <a:pt x="2260102" y="2121130"/>
                </a:lnTo>
                <a:lnTo>
                  <a:pt x="2258287" y="2121810"/>
                </a:lnTo>
                <a:lnTo>
                  <a:pt x="2255792" y="2122717"/>
                </a:lnTo>
                <a:lnTo>
                  <a:pt x="2253069" y="2123171"/>
                </a:lnTo>
                <a:lnTo>
                  <a:pt x="2250120" y="2123624"/>
                </a:lnTo>
                <a:lnTo>
                  <a:pt x="2246490" y="2123851"/>
                </a:lnTo>
                <a:lnTo>
                  <a:pt x="2239230" y="2124078"/>
                </a:lnTo>
                <a:lnTo>
                  <a:pt x="2230608" y="2124078"/>
                </a:lnTo>
                <a:lnTo>
                  <a:pt x="2221534" y="2123624"/>
                </a:lnTo>
                <a:lnTo>
                  <a:pt x="2212005" y="2122944"/>
                </a:lnTo>
                <a:lnTo>
                  <a:pt x="2202476" y="2121810"/>
                </a:lnTo>
                <a:lnTo>
                  <a:pt x="2192947" y="2120677"/>
                </a:lnTo>
                <a:lnTo>
                  <a:pt x="2175024" y="2118182"/>
                </a:lnTo>
                <a:lnTo>
                  <a:pt x="2160731" y="2115461"/>
                </a:lnTo>
                <a:lnTo>
                  <a:pt x="2150975" y="2113420"/>
                </a:lnTo>
                <a:lnTo>
                  <a:pt x="2144623" y="2112060"/>
                </a:lnTo>
                <a:lnTo>
                  <a:pt x="2138497" y="2110246"/>
                </a:lnTo>
                <a:lnTo>
                  <a:pt x="2135094" y="2109112"/>
                </a:lnTo>
                <a:lnTo>
                  <a:pt x="2131918" y="2107524"/>
                </a:lnTo>
                <a:lnTo>
                  <a:pt x="2128742" y="2105710"/>
                </a:lnTo>
                <a:lnTo>
                  <a:pt x="2125565" y="2103896"/>
                </a:lnTo>
                <a:lnTo>
                  <a:pt x="2122616" y="2101402"/>
                </a:lnTo>
                <a:lnTo>
                  <a:pt x="2119213" y="2098454"/>
                </a:lnTo>
                <a:lnTo>
                  <a:pt x="2116036" y="2094599"/>
                </a:lnTo>
                <a:lnTo>
                  <a:pt x="2112860" y="2090744"/>
                </a:lnTo>
                <a:lnTo>
                  <a:pt x="2109684" y="2085755"/>
                </a:lnTo>
                <a:lnTo>
                  <a:pt x="2106508" y="2080313"/>
                </a:lnTo>
                <a:lnTo>
                  <a:pt x="2103558" y="2073964"/>
                </a:lnTo>
                <a:lnTo>
                  <a:pt x="2100155" y="2066934"/>
                </a:lnTo>
                <a:lnTo>
                  <a:pt x="2093576" y="2051514"/>
                </a:lnTo>
                <a:lnTo>
                  <a:pt x="2086543" y="2035641"/>
                </a:lnTo>
                <a:lnTo>
                  <a:pt x="2079283" y="2019768"/>
                </a:lnTo>
                <a:lnTo>
                  <a:pt x="2072703" y="2005028"/>
                </a:lnTo>
                <a:lnTo>
                  <a:pt x="2065897" y="1991650"/>
                </a:lnTo>
                <a:lnTo>
                  <a:pt x="2060225" y="1980538"/>
                </a:lnTo>
                <a:lnTo>
                  <a:pt x="2057503" y="1976003"/>
                </a:lnTo>
                <a:lnTo>
                  <a:pt x="2055234" y="1972375"/>
                </a:lnTo>
                <a:lnTo>
                  <a:pt x="2053192" y="1969200"/>
                </a:lnTo>
                <a:lnTo>
                  <a:pt x="2051377" y="1967159"/>
                </a:lnTo>
                <a:lnTo>
                  <a:pt x="2049562" y="1966026"/>
                </a:lnTo>
                <a:lnTo>
                  <a:pt x="2047520" y="1964892"/>
                </a:lnTo>
                <a:lnTo>
                  <a:pt x="2045705" y="1964438"/>
                </a:lnTo>
                <a:lnTo>
                  <a:pt x="2043436" y="1964212"/>
                </a:lnTo>
                <a:lnTo>
                  <a:pt x="2041168" y="1964438"/>
                </a:lnTo>
                <a:lnTo>
                  <a:pt x="2038899" y="1964665"/>
                </a:lnTo>
                <a:lnTo>
                  <a:pt x="2036630" y="1965345"/>
                </a:lnTo>
                <a:lnTo>
                  <a:pt x="2034588" y="1966252"/>
                </a:lnTo>
                <a:lnTo>
                  <a:pt x="2030278" y="1967840"/>
                </a:lnTo>
                <a:lnTo>
                  <a:pt x="2026875" y="1969654"/>
                </a:lnTo>
                <a:lnTo>
                  <a:pt x="2023925" y="1971468"/>
                </a:lnTo>
                <a:lnTo>
                  <a:pt x="2023018" y="1971241"/>
                </a:lnTo>
                <a:lnTo>
                  <a:pt x="2021430" y="1970107"/>
                </a:lnTo>
                <a:lnTo>
                  <a:pt x="2018253" y="1968066"/>
                </a:lnTo>
                <a:lnTo>
                  <a:pt x="2014396" y="1964892"/>
                </a:lnTo>
                <a:lnTo>
                  <a:pt x="2009405" y="1960130"/>
                </a:lnTo>
                <a:lnTo>
                  <a:pt x="2006456" y="1956955"/>
                </a:lnTo>
                <a:lnTo>
                  <a:pt x="2003280" y="1953554"/>
                </a:lnTo>
                <a:lnTo>
                  <a:pt x="1999650" y="1949245"/>
                </a:lnTo>
                <a:lnTo>
                  <a:pt x="1996020" y="1944710"/>
                </a:lnTo>
                <a:lnTo>
                  <a:pt x="1991709" y="1939041"/>
                </a:lnTo>
                <a:lnTo>
                  <a:pt x="1987625" y="1933145"/>
                </a:lnTo>
                <a:lnTo>
                  <a:pt x="1980138" y="1922487"/>
                </a:lnTo>
                <a:lnTo>
                  <a:pt x="1974013" y="1914097"/>
                </a:lnTo>
                <a:lnTo>
                  <a:pt x="1968794" y="1907068"/>
                </a:lnTo>
                <a:lnTo>
                  <a:pt x="1964938" y="1901399"/>
                </a:lnTo>
                <a:lnTo>
                  <a:pt x="1963350" y="1898904"/>
                </a:lnTo>
                <a:lnTo>
                  <a:pt x="1961988" y="1896637"/>
                </a:lnTo>
                <a:lnTo>
                  <a:pt x="1961081" y="1894596"/>
                </a:lnTo>
                <a:lnTo>
                  <a:pt x="1960400" y="1892555"/>
                </a:lnTo>
                <a:lnTo>
                  <a:pt x="1959720" y="1890287"/>
                </a:lnTo>
                <a:lnTo>
                  <a:pt x="1959720" y="1888247"/>
                </a:lnTo>
                <a:lnTo>
                  <a:pt x="1959720" y="1885752"/>
                </a:lnTo>
                <a:lnTo>
                  <a:pt x="1960173" y="1883711"/>
                </a:lnTo>
                <a:lnTo>
                  <a:pt x="1959493" y="1884845"/>
                </a:lnTo>
                <a:lnTo>
                  <a:pt x="1958358" y="1888247"/>
                </a:lnTo>
                <a:lnTo>
                  <a:pt x="1956997" y="1893462"/>
                </a:lnTo>
                <a:lnTo>
                  <a:pt x="1956543" y="1896410"/>
                </a:lnTo>
                <a:lnTo>
                  <a:pt x="1956089" y="1900038"/>
                </a:lnTo>
                <a:lnTo>
                  <a:pt x="1955636" y="1903440"/>
                </a:lnTo>
                <a:lnTo>
                  <a:pt x="1955636" y="1907068"/>
                </a:lnTo>
                <a:lnTo>
                  <a:pt x="1955863" y="1911149"/>
                </a:lnTo>
                <a:lnTo>
                  <a:pt x="1956543" y="1915004"/>
                </a:lnTo>
                <a:lnTo>
                  <a:pt x="1957678" y="1918859"/>
                </a:lnTo>
                <a:lnTo>
                  <a:pt x="1958812" y="1922487"/>
                </a:lnTo>
                <a:lnTo>
                  <a:pt x="1960854" y="1926342"/>
                </a:lnTo>
                <a:lnTo>
                  <a:pt x="1961988" y="1927930"/>
                </a:lnTo>
                <a:lnTo>
                  <a:pt x="1963576" y="1929744"/>
                </a:lnTo>
                <a:lnTo>
                  <a:pt x="1978777" y="1948111"/>
                </a:lnTo>
                <a:lnTo>
                  <a:pt x="1992163" y="1964665"/>
                </a:lnTo>
                <a:lnTo>
                  <a:pt x="2003960" y="1980085"/>
                </a:lnTo>
                <a:lnTo>
                  <a:pt x="2013943" y="1993917"/>
                </a:lnTo>
                <a:lnTo>
                  <a:pt x="2022337" y="2006389"/>
                </a:lnTo>
                <a:lnTo>
                  <a:pt x="2029597" y="2017500"/>
                </a:lnTo>
                <a:lnTo>
                  <a:pt x="2035496" y="2027478"/>
                </a:lnTo>
                <a:lnTo>
                  <a:pt x="2040260" y="2035868"/>
                </a:lnTo>
                <a:lnTo>
                  <a:pt x="2043890" y="2043351"/>
                </a:lnTo>
                <a:lnTo>
                  <a:pt x="2046840" y="2049700"/>
                </a:lnTo>
                <a:lnTo>
                  <a:pt x="2048881" y="2054916"/>
                </a:lnTo>
                <a:lnTo>
                  <a:pt x="2050470" y="2058998"/>
                </a:lnTo>
                <a:lnTo>
                  <a:pt x="2051377" y="2062172"/>
                </a:lnTo>
                <a:lnTo>
                  <a:pt x="2051604" y="2064440"/>
                </a:lnTo>
                <a:lnTo>
                  <a:pt x="2051831" y="2066027"/>
                </a:lnTo>
                <a:lnTo>
                  <a:pt x="2051831" y="2091198"/>
                </a:lnTo>
                <a:lnTo>
                  <a:pt x="2051831" y="2092105"/>
                </a:lnTo>
                <a:lnTo>
                  <a:pt x="2051377" y="2092785"/>
                </a:lnTo>
                <a:lnTo>
                  <a:pt x="2050923" y="2093465"/>
                </a:lnTo>
                <a:lnTo>
                  <a:pt x="2050016" y="2093919"/>
                </a:lnTo>
                <a:lnTo>
                  <a:pt x="2048428" y="2094372"/>
                </a:lnTo>
                <a:lnTo>
                  <a:pt x="2046159" y="2094826"/>
                </a:lnTo>
                <a:lnTo>
                  <a:pt x="2045251" y="2095279"/>
                </a:lnTo>
                <a:lnTo>
                  <a:pt x="2044117" y="2095960"/>
                </a:lnTo>
                <a:lnTo>
                  <a:pt x="2043210" y="2096640"/>
                </a:lnTo>
                <a:lnTo>
                  <a:pt x="2042075" y="2097320"/>
                </a:lnTo>
                <a:lnTo>
                  <a:pt x="2041395" y="2098681"/>
                </a:lnTo>
                <a:lnTo>
                  <a:pt x="2040941" y="2100041"/>
                </a:lnTo>
                <a:lnTo>
                  <a:pt x="2040714" y="2101855"/>
                </a:lnTo>
                <a:lnTo>
                  <a:pt x="2040487" y="2104123"/>
                </a:lnTo>
                <a:lnTo>
                  <a:pt x="2040487" y="2110019"/>
                </a:lnTo>
                <a:lnTo>
                  <a:pt x="2040260" y="2113647"/>
                </a:lnTo>
                <a:lnTo>
                  <a:pt x="2040033" y="2117502"/>
                </a:lnTo>
                <a:lnTo>
                  <a:pt x="2039353" y="2121584"/>
                </a:lnTo>
                <a:lnTo>
                  <a:pt x="2038672" y="2125892"/>
                </a:lnTo>
                <a:lnTo>
                  <a:pt x="2037538" y="2130427"/>
                </a:lnTo>
                <a:lnTo>
                  <a:pt x="2036176" y="2134509"/>
                </a:lnTo>
                <a:lnTo>
                  <a:pt x="2034135" y="2138591"/>
                </a:lnTo>
                <a:lnTo>
                  <a:pt x="2032093" y="2142219"/>
                </a:lnTo>
                <a:lnTo>
                  <a:pt x="2030731" y="2144033"/>
                </a:lnTo>
                <a:lnTo>
                  <a:pt x="2029370" y="2145620"/>
                </a:lnTo>
                <a:lnTo>
                  <a:pt x="2027782" y="2147208"/>
                </a:lnTo>
                <a:lnTo>
                  <a:pt x="2025740" y="2148795"/>
                </a:lnTo>
                <a:lnTo>
                  <a:pt x="2024152" y="2149929"/>
                </a:lnTo>
                <a:lnTo>
                  <a:pt x="2022110" y="2150836"/>
                </a:lnTo>
                <a:lnTo>
                  <a:pt x="2019841" y="2151970"/>
                </a:lnTo>
                <a:lnTo>
                  <a:pt x="2017346" y="2152877"/>
                </a:lnTo>
                <a:lnTo>
                  <a:pt x="2014850" y="2153330"/>
                </a:lnTo>
                <a:lnTo>
                  <a:pt x="2012128" y="2153784"/>
                </a:lnTo>
                <a:lnTo>
                  <a:pt x="2009178" y="2154237"/>
                </a:lnTo>
                <a:lnTo>
                  <a:pt x="2006002" y="2153784"/>
                </a:lnTo>
                <a:lnTo>
                  <a:pt x="1999650" y="2153557"/>
                </a:lnTo>
                <a:lnTo>
                  <a:pt x="1993978" y="2153103"/>
                </a:lnTo>
                <a:lnTo>
                  <a:pt x="1988533" y="2152423"/>
                </a:lnTo>
                <a:lnTo>
                  <a:pt x="1983541" y="2151516"/>
                </a:lnTo>
                <a:lnTo>
                  <a:pt x="1979231" y="2150155"/>
                </a:lnTo>
                <a:lnTo>
                  <a:pt x="1975147" y="2148795"/>
                </a:lnTo>
                <a:lnTo>
                  <a:pt x="1971517" y="2146754"/>
                </a:lnTo>
                <a:lnTo>
                  <a:pt x="1968341" y="2144486"/>
                </a:lnTo>
                <a:lnTo>
                  <a:pt x="1966753" y="2142899"/>
                </a:lnTo>
                <a:lnTo>
                  <a:pt x="1965618" y="2141539"/>
                </a:lnTo>
                <a:lnTo>
                  <a:pt x="1964257" y="2139951"/>
                </a:lnTo>
                <a:lnTo>
                  <a:pt x="1963123" y="2138364"/>
                </a:lnTo>
                <a:lnTo>
                  <a:pt x="1961988" y="2136550"/>
                </a:lnTo>
                <a:lnTo>
                  <a:pt x="1961081" y="2134509"/>
                </a:lnTo>
                <a:lnTo>
                  <a:pt x="1959493" y="2130427"/>
                </a:lnTo>
                <a:lnTo>
                  <a:pt x="1958585" y="2125439"/>
                </a:lnTo>
                <a:lnTo>
                  <a:pt x="1957904" y="2119996"/>
                </a:lnTo>
                <a:lnTo>
                  <a:pt x="1957451" y="2113647"/>
                </a:lnTo>
                <a:lnTo>
                  <a:pt x="1957678" y="2107071"/>
                </a:lnTo>
                <a:lnTo>
                  <a:pt x="1957904" y="2103443"/>
                </a:lnTo>
                <a:lnTo>
                  <a:pt x="1958358" y="2100041"/>
                </a:lnTo>
                <a:lnTo>
                  <a:pt x="1958812" y="2097093"/>
                </a:lnTo>
                <a:lnTo>
                  <a:pt x="1959720" y="2094146"/>
                </a:lnTo>
                <a:lnTo>
                  <a:pt x="1960854" y="2091424"/>
                </a:lnTo>
                <a:lnTo>
                  <a:pt x="1961988" y="2088930"/>
                </a:lnTo>
                <a:lnTo>
                  <a:pt x="1963576" y="2086436"/>
                </a:lnTo>
                <a:lnTo>
                  <a:pt x="1964938" y="2084168"/>
                </a:lnTo>
                <a:lnTo>
                  <a:pt x="1966526" y="2082127"/>
                </a:lnTo>
                <a:lnTo>
                  <a:pt x="1968341" y="2080313"/>
                </a:lnTo>
                <a:lnTo>
                  <a:pt x="1970156" y="2078499"/>
                </a:lnTo>
                <a:lnTo>
                  <a:pt x="1972198" y="2076912"/>
                </a:lnTo>
                <a:lnTo>
                  <a:pt x="1976281" y="2074191"/>
                </a:lnTo>
                <a:lnTo>
                  <a:pt x="1980365" y="2071923"/>
                </a:lnTo>
                <a:lnTo>
                  <a:pt x="1984903" y="2070109"/>
                </a:lnTo>
                <a:lnTo>
                  <a:pt x="1988986" y="2068748"/>
                </a:lnTo>
                <a:lnTo>
                  <a:pt x="1993297" y="2067615"/>
                </a:lnTo>
                <a:lnTo>
                  <a:pt x="1997608" y="2067161"/>
                </a:lnTo>
                <a:lnTo>
                  <a:pt x="2001011" y="2066707"/>
                </a:lnTo>
                <a:lnTo>
                  <a:pt x="2004187" y="2066707"/>
                </a:lnTo>
                <a:lnTo>
                  <a:pt x="2006910" y="2066707"/>
                </a:lnTo>
                <a:lnTo>
                  <a:pt x="2008951" y="2066934"/>
                </a:lnTo>
                <a:lnTo>
                  <a:pt x="2010313" y="2066934"/>
                </a:lnTo>
                <a:lnTo>
                  <a:pt x="2011447" y="2066934"/>
                </a:lnTo>
                <a:lnTo>
                  <a:pt x="2012354" y="2066707"/>
                </a:lnTo>
                <a:lnTo>
                  <a:pt x="2012808" y="2065800"/>
                </a:lnTo>
                <a:lnTo>
                  <a:pt x="2013262" y="2065120"/>
                </a:lnTo>
                <a:lnTo>
                  <a:pt x="2013262" y="2063533"/>
                </a:lnTo>
                <a:lnTo>
                  <a:pt x="2012581" y="2062172"/>
                </a:lnTo>
                <a:lnTo>
                  <a:pt x="2011674" y="2059905"/>
                </a:lnTo>
                <a:lnTo>
                  <a:pt x="2008951" y="2054462"/>
                </a:lnTo>
                <a:lnTo>
                  <a:pt x="2004187" y="2046752"/>
                </a:lnTo>
                <a:lnTo>
                  <a:pt x="1997608" y="2036548"/>
                </a:lnTo>
                <a:lnTo>
                  <a:pt x="1988986" y="2023850"/>
                </a:lnTo>
                <a:lnTo>
                  <a:pt x="1984222" y="2017047"/>
                </a:lnTo>
                <a:lnTo>
                  <a:pt x="1978777" y="2010017"/>
                </a:lnTo>
                <a:lnTo>
                  <a:pt x="1972878" y="2002988"/>
                </a:lnTo>
                <a:lnTo>
                  <a:pt x="1966980" y="1995958"/>
                </a:lnTo>
                <a:lnTo>
                  <a:pt x="1960854" y="1988928"/>
                </a:lnTo>
                <a:lnTo>
                  <a:pt x="1954274" y="1982126"/>
                </a:lnTo>
                <a:lnTo>
                  <a:pt x="1947922" y="1975323"/>
                </a:lnTo>
                <a:lnTo>
                  <a:pt x="1941569" y="1968973"/>
                </a:lnTo>
                <a:lnTo>
                  <a:pt x="1928638" y="1956502"/>
                </a:lnTo>
                <a:lnTo>
                  <a:pt x="1916159" y="1945164"/>
                </a:lnTo>
                <a:lnTo>
                  <a:pt x="1904816" y="1935186"/>
                </a:lnTo>
                <a:lnTo>
                  <a:pt x="1894606" y="1926796"/>
                </a:lnTo>
                <a:lnTo>
                  <a:pt x="1891884" y="1924528"/>
                </a:lnTo>
                <a:lnTo>
                  <a:pt x="1889161" y="1922487"/>
                </a:lnTo>
                <a:lnTo>
                  <a:pt x="1883716" y="1919086"/>
                </a:lnTo>
                <a:lnTo>
                  <a:pt x="1878498" y="1916592"/>
                </a:lnTo>
                <a:lnTo>
                  <a:pt x="1873961" y="1914324"/>
                </a:lnTo>
                <a:lnTo>
                  <a:pt x="1870104" y="1912964"/>
                </a:lnTo>
                <a:lnTo>
                  <a:pt x="1867154" y="1912056"/>
                </a:lnTo>
                <a:lnTo>
                  <a:pt x="1864659" y="1911376"/>
                </a:lnTo>
                <a:lnTo>
                  <a:pt x="1864659" y="1948338"/>
                </a:lnTo>
                <a:lnTo>
                  <a:pt x="1889842" y="1949699"/>
                </a:lnTo>
                <a:lnTo>
                  <a:pt x="1893699" y="1950152"/>
                </a:lnTo>
                <a:lnTo>
                  <a:pt x="1897329" y="1950833"/>
                </a:lnTo>
                <a:lnTo>
                  <a:pt x="1900959" y="1951966"/>
                </a:lnTo>
                <a:lnTo>
                  <a:pt x="1904362" y="1953327"/>
                </a:lnTo>
                <a:lnTo>
                  <a:pt x="1907538" y="1954914"/>
                </a:lnTo>
                <a:lnTo>
                  <a:pt x="1910488" y="1956955"/>
                </a:lnTo>
                <a:lnTo>
                  <a:pt x="1913210" y="1959223"/>
                </a:lnTo>
                <a:lnTo>
                  <a:pt x="1915933" y="1961717"/>
                </a:lnTo>
                <a:lnTo>
                  <a:pt x="1918201" y="1964438"/>
                </a:lnTo>
                <a:lnTo>
                  <a:pt x="1920243" y="1967386"/>
                </a:lnTo>
                <a:lnTo>
                  <a:pt x="1922058" y="1970334"/>
                </a:lnTo>
                <a:lnTo>
                  <a:pt x="1923646" y="1973962"/>
                </a:lnTo>
                <a:lnTo>
                  <a:pt x="1924554" y="1977137"/>
                </a:lnTo>
                <a:lnTo>
                  <a:pt x="1925688" y="1980765"/>
                </a:lnTo>
                <a:lnTo>
                  <a:pt x="1926142" y="1984620"/>
                </a:lnTo>
                <a:lnTo>
                  <a:pt x="1926369" y="1988248"/>
                </a:lnTo>
                <a:lnTo>
                  <a:pt x="1926142" y="1992103"/>
                </a:lnTo>
                <a:lnTo>
                  <a:pt x="1925688" y="1996185"/>
                </a:lnTo>
                <a:lnTo>
                  <a:pt x="1924554" y="1999813"/>
                </a:lnTo>
                <a:lnTo>
                  <a:pt x="1923419" y="2003441"/>
                </a:lnTo>
                <a:lnTo>
                  <a:pt x="1921604" y="2006616"/>
                </a:lnTo>
                <a:lnTo>
                  <a:pt x="1919563" y="2009790"/>
                </a:lnTo>
                <a:lnTo>
                  <a:pt x="1917294" y="2012738"/>
                </a:lnTo>
                <a:lnTo>
                  <a:pt x="1915025" y="2015459"/>
                </a:lnTo>
                <a:lnTo>
                  <a:pt x="1912303" y="2017954"/>
                </a:lnTo>
                <a:lnTo>
                  <a:pt x="1909126" y="2020221"/>
                </a:lnTo>
                <a:lnTo>
                  <a:pt x="1905950" y="2022262"/>
                </a:lnTo>
                <a:lnTo>
                  <a:pt x="1902774" y="2023850"/>
                </a:lnTo>
                <a:lnTo>
                  <a:pt x="1899144" y="2025210"/>
                </a:lnTo>
                <a:lnTo>
                  <a:pt x="1895514" y="2026117"/>
                </a:lnTo>
                <a:lnTo>
                  <a:pt x="1891657" y="2026571"/>
                </a:lnTo>
                <a:lnTo>
                  <a:pt x="1887573" y="2027024"/>
                </a:lnTo>
                <a:lnTo>
                  <a:pt x="1883716" y="2026571"/>
                </a:lnTo>
                <a:lnTo>
                  <a:pt x="1879859" y="2026117"/>
                </a:lnTo>
                <a:lnTo>
                  <a:pt x="1876229" y="2025210"/>
                </a:lnTo>
                <a:lnTo>
                  <a:pt x="1872826" y="2023850"/>
                </a:lnTo>
                <a:lnTo>
                  <a:pt x="1869196" y="2022262"/>
                </a:lnTo>
                <a:lnTo>
                  <a:pt x="1866020" y="2020448"/>
                </a:lnTo>
                <a:lnTo>
                  <a:pt x="1863071" y="2018181"/>
                </a:lnTo>
                <a:lnTo>
                  <a:pt x="1860348" y="2015686"/>
                </a:lnTo>
                <a:lnTo>
                  <a:pt x="1857852" y="2012965"/>
                </a:lnTo>
                <a:lnTo>
                  <a:pt x="1855584" y="2010017"/>
                </a:lnTo>
                <a:lnTo>
                  <a:pt x="1853996" y="2006843"/>
                </a:lnTo>
                <a:lnTo>
                  <a:pt x="1852181" y="2003441"/>
                </a:lnTo>
                <a:lnTo>
                  <a:pt x="1850819" y="1999813"/>
                </a:lnTo>
                <a:lnTo>
                  <a:pt x="1849912" y="1996185"/>
                </a:lnTo>
                <a:lnTo>
                  <a:pt x="1849231" y="1992557"/>
                </a:lnTo>
                <a:lnTo>
                  <a:pt x="1849231" y="1988475"/>
                </a:lnTo>
                <a:lnTo>
                  <a:pt x="1849231" y="1982806"/>
                </a:lnTo>
                <a:lnTo>
                  <a:pt x="1831762" y="1982806"/>
                </a:lnTo>
                <a:lnTo>
                  <a:pt x="1831308" y="1949019"/>
                </a:lnTo>
                <a:lnTo>
                  <a:pt x="1768010" y="1948338"/>
                </a:lnTo>
                <a:lnTo>
                  <a:pt x="1768010" y="1895730"/>
                </a:lnTo>
                <a:lnTo>
                  <a:pt x="1765287" y="1895730"/>
                </a:lnTo>
                <a:lnTo>
                  <a:pt x="1755986" y="1896183"/>
                </a:lnTo>
                <a:lnTo>
                  <a:pt x="1754170" y="1896410"/>
                </a:lnTo>
                <a:lnTo>
                  <a:pt x="1752356" y="1897090"/>
                </a:lnTo>
                <a:lnTo>
                  <a:pt x="1748045" y="1898678"/>
                </a:lnTo>
                <a:lnTo>
                  <a:pt x="1743280" y="1900945"/>
                </a:lnTo>
                <a:lnTo>
                  <a:pt x="1737836" y="1903666"/>
                </a:lnTo>
                <a:lnTo>
                  <a:pt x="1726492" y="1909562"/>
                </a:lnTo>
                <a:lnTo>
                  <a:pt x="1720139" y="1912964"/>
                </a:lnTo>
                <a:lnTo>
                  <a:pt x="1714014" y="1915911"/>
                </a:lnTo>
                <a:lnTo>
                  <a:pt x="1710837" y="1917272"/>
                </a:lnTo>
                <a:lnTo>
                  <a:pt x="1706754" y="1919540"/>
                </a:lnTo>
                <a:lnTo>
                  <a:pt x="1697905" y="1924755"/>
                </a:lnTo>
                <a:lnTo>
                  <a:pt x="1687923" y="1930878"/>
                </a:lnTo>
                <a:lnTo>
                  <a:pt x="1677487" y="1937907"/>
                </a:lnTo>
                <a:lnTo>
                  <a:pt x="1667050" y="1945164"/>
                </a:lnTo>
                <a:lnTo>
                  <a:pt x="1657522" y="1951966"/>
                </a:lnTo>
                <a:lnTo>
                  <a:pt x="1648674" y="1958542"/>
                </a:lnTo>
                <a:lnTo>
                  <a:pt x="1642094" y="1963758"/>
                </a:lnTo>
                <a:lnTo>
                  <a:pt x="1638237" y="1966706"/>
                </a:lnTo>
                <a:lnTo>
                  <a:pt x="1633700" y="1971241"/>
                </a:lnTo>
                <a:lnTo>
                  <a:pt x="1620541" y="1983486"/>
                </a:lnTo>
                <a:lnTo>
                  <a:pt x="1587417" y="2015459"/>
                </a:lnTo>
                <a:lnTo>
                  <a:pt x="1555882" y="2046299"/>
                </a:lnTo>
                <a:lnTo>
                  <a:pt x="1544765" y="2056730"/>
                </a:lnTo>
                <a:lnTo>
                  <a:pt x="1541362" y="2060131"/>
                </a:lnTo>
                <a:lnTo>
                  <a:pt x="1539093" y="2061945"/>
                </a:lnTo>
                <a:lnTo>
                  <a:pt x="1536597" y="2063986"/>
                </a:lnTo>
                <a:lnTo>
                  <a:pt x="1534328" y="2066027"/>
                </a:lnTo>
                <a:lnTo>
                  <a:pt x="1532513" y="2068522"/>
                </a:lnTo>
                <a:lnTo>
                  <a:pt x="1530925" y="2071016"/>
                </a:lnTo>
                <a:lnTo>
                  <a:pt x="1530018" y="2073284"/>
                </a:lnTo>
                <a:lnTo>
                  <a:pt x="1529791" y="2074644"/>
                </a:lnTo>
                <a:lnTo>
                  <a:pt x="1529791" y="2075551"/>
                </a:lnTo>
                <a:lnTo>
                  <a:pt x="1530018" y="2076458"/>
                </a:lnTo>
                <a:lnTo>
                  <a:pt x="1530245" y="2077365"/>
                </a:lnTo>
                <a:lnTo>
                  <a:pt x="1530925" y="2077819"/>
                </a:lnTo>
                <a:lnTo>
                  <a:pt x="1531833" y="2078272"/>
                </a:lnTo>
                <a:lnTo>
                  <a:pt x="1534102" y="2079179"/>
                </a:lnTo>
                <a:lnTo>
                  <a:pt x="1536824" y="2080993"/>
                </a:lnTo>
                <a:lnTo>
                  <a:pt x="1538185" y="2081900"/>
                </a:lnTo>
                <a:lnTo>
                  <a:pt x="1539547" y="2083488"/>
                </a:lnTo>
                <a:lnTo>
                  <a:pt x="1541135" y="2084848"/>
                </a:lnTo>
                <a:lnTo>
                  <a:pt x="1542269" y="2086662"/>
                </a:lnTo>
                <a:lnTo>
                  <a:pt x="1543857" y="2088930"/>
                </a:lnTo>
                <a:lnTo>
                  <a:pt x="1544992" y="2091198"/>
                </a:lnTo>
                <a:lnTo>
                  <a:pt x="1546126" y="2093919"/>
                </a:lnTo>
                <a:lnTo>
                  <a:pt x="1547033" y="2096867"/>
                </a:lnTo>
                <a:lnTo>
                  <a:pt x="1547714" y="2100268"/>
                </a:lnTo>
                <a:lnTo>
                  <a:pt x="1548395" y="2103896"/>
                </a:lnTo>
                <a:lnTo>
                  <a:pt x="1548622" y="2107978"/>
                </a:lnTo>
                <a:lnTo>
                  <a:pt x="1548622" y="2112513"/>
                </a:lnTo>
                <a:lnTo>
                  <a:pt x="1548395" y="2114781"/>
                </a:lnTo>
                <a:lnTo>
                  <a:pt x="1548168" y="2117048"/>
                </a:lnTo>
                <a:lnTo>
                  <a:pt x="1547487" y="2119089"/>
                </a:lnTo>
                <a:lnTo>
                  <a:pt x="1546807" y="2121130"/>
                </a:lnTo>
                <a:lnTo>
                  <a:pt x="1546126" y="2123398"/>
                </a:lnTo>
                <a:lnTo>
                  <a:pt x="1544992" y="2125439"/>
                </a:lnTo>
                <a:lnTo>
                  <a:pt x="1544084" y="2127253"/>
                </a:lnTo>
                <a:lnTo>
                  <a:pt x="1542950" y="2129067"/>
                </a:lnTo>
                <a:lnTo>
                  <a:pt x="1539773" y="2132922"/>
                </a:lnTo>
                <a:lnTo>
                  <a:pt x="1536370" y="2136096"/>
                </a:lnTo>
                <a:lnTo>
                  <a:pt x="1532740" y="2139044"/>
                </a:lnTo>
                <a:lnTo>
                  <a:pt x="1528657" y="2141765"/>
                </a:lnTo>
                <a:lnTo>
                  <a:pt x="1524346" y="2144260"/>
                </a:lnTo>
                <a:lnTo>
                  <a:pt x="1519582" y="2146301"/>
                </a:lnTo>
                <a:lnTo>
                  <a:pt x="1514817" y="2147888"/>
                </a:lnTo>
                <a:lnTo>
                  <a:pt x="1509826" y="2149248"/>
                </a:lnTo>
                <a:lnTo>
                  <a:pt x="1504835" y="2150155"/>
                </a:lnTo>
                <a:lnTo>
                  <a:pt x="1499843" y="2150836"/>
                </a:lnTo>
                <a:lnTo>
                  <a:pt x="1494625" y="2151063"/>
                </a:lnTo>
                <a:lnTo>
                  <a:pt x="1490088" y="2150836"/>
                </a:lnTo>
                <a:lnTo>
                  <a:pt x="1485323" y="2150382"/>
                </a:lnTo>
                <a:lnTo>
                  <a:pt x="1481013" y="2149475"/>
                </a:lnTo>
                <a:lnTo>
                  <a:pt x="1477383" y="2147888"/>
                </a:lnTo>
                <a:lnTo>
                  <a:pt x="1474206" y="2146527"/>
                </a:lnTo>
                <a:lnTo>
                  <a:pt x="1471257" y="2144260"/>
                </a:lnTo>
                <a:lnTo>
                  <a:pt x="1468761" y="2141992"/>
                </a:lnTo>
                <a:lnTo>
                  <a:pt x="1466493" y="2139271"/>
                </a:lnTo>
                <a:lnTo>
                  <a:pt x="1464451" y="2136323"/>
                </a:lnTo>
                <a:lnTo>
                  <a:pt x="1462863" y="2133375"/>
                </a:lnTo>
                <a:lnTo>
                  <a:pt x="1461728" y="2129747"/>
                </a:lnTo>
                <a:lnTo>
                  <a:pt x="1460821" y="2126119"/>
                </a:lnTo>
                <a:lnTo>
                  <a:pt x="1459913" y="2122491"/>
                </a:lnTo>
                <a:lnTo>
                  <a:pt x="1459460" y="2118409"/>
                </a:lnTo>
                <a:lnTo>
                  <a:pt x="1459233" y="2114327"/>
                </a:lnTo>
                <a:lnTo>
                  <a:pt x="1459006" y="2110019"/>
                </a:lnTo>
                <a:lnTo>
                  <a:pt x="1459006" y="2105710"/>
                </a:lnTo>
                <a:lnTo>
                  <a:pt x="1459460" y="2101629"/>
                </a:lnTo>
                <a:lnTo>
                  <a:pt x="1460140" y="2097774"/>
                </a:lnTo>
                <a:lnTo>
                  <a:pt x="1461275" y="2094372"/>
                </a:lnTo>
                <a:lnTo>
                  <a:pt x="1462409" y="2091424"/>
                </a:lnTo>
                <a:lnTo>
                  <a:pt x="1464224" y="2088703"/>
                </a:lnTo>
                <a:lnTo>
                  <a:pt x="1466039" y="2086209"/>
                </a:lnTo>
                <a:lnTo>
                  <a:pt x="1467854" y="2084168"/>
                </a:lnTo>
                <a:lnTo>
                  <a:pt x="1469896" y="2082581"/>
                </a:lnTo>
                <a:lnTo>
                  <a:pt x="1472165" y="2080993"/>
                </a:lnTo>
                <a:lnTo>
                  <a:pt x="1474433" y="2079860"/>
                </a:lnTo>
                <a:lnTo>
                  <a:pt x="1476702" y="2078726"/>
                </a:lnTo>
                <a:lnTo>
                  <a:pt x="1478517" y="2077819"/>
                </a:lnTo>
                <a:lnTo>
                  <a:pt x="1482601" y="2076685"/>
                </a:lnTo>
                <a:lnTo>
                  <a:pt x="1485777" y="2076231"/>
                </a:lnTo>
                <a:lnTo>
                  <a:pt x="1487365" y="2076005"/>
                </a:lnTo>
                <a:lnTo>
                  <a:pt x="1488273" y="2075778"/>
                </a:lnTo>
                <a:lnTo>
                  <a:pt x="1489180" y="2075324"/>
                </a:lnTo>
                <a:lnTo>
                  <a:pt x="1490315" y="2074644"/>
                </a:lnTo>
                <a:lnTo>
                  <a:pt x="1491903" y="2073057"/>
                </a:lnTo>
                <a:lnTo>
                  <a:pt x="1493264" y="2071016"/>
                </a:lnTo>
                <a:lnTo>
                  <a:pt x="1494398" y="2068748"/>
                </a:lnTo>
                <a:lnTo>
                  <a:pt x="1495760" y="2066254"/>
                </a:lnTo>
                <a:lnTo>
                  <a:pt x="1496894" y="2063986"/>
                </a:lnTo>
                <a:lnTo>
                  <a:pt x="1498709" y="2061038"/>
                </a:lnTo>
                <a:lnTo>
                  <a:pt x="1502112" y="2056503"/>
                </a:lnTo>
                <a:lnTo>
                  <a:pt x="1508692" y="2048793"/>
                </a:lnTo>
                <a:lnTo>
                  <a:pt x="1526615" y="2027251"/>
                </a:lnTo>
                <a:lnTo>
                  <a:pt x="1547033" y="2003895"/>
                </a:lnTo>
                <a:lnTo>
                  <a:pt x="1555655" y="1993917"/>
                </a:lnTo>
                <a:lnTo>
                  <a:pt x="1562688" y="1986434"/>
                </a:lnTo>
                <a:lnTo>
                  <a:pt x="1565864" y="1983033"/>
                </a:lnTo>
                <a:lnTo>
                  <a:pt x="1570175" y="1979178"/>
                </a:lnTo>
                <a:lnTo>
                  <a:pt x="1581065" y="1969200"/>
                </a:lnTo>
                <a:lnTo>
                  <a:pt x="1593997" y="1957635"/>
                </a:lnTo>
                <a:lnTo>
                  <a:pt x="1608290" y="1945617"/>
                </a:lnTo>
                <a:lnTo>
                  <a:pt x="1622810" y="1933599"/>
                </a:lnTo>
                <a:lnTo>
                  <a:pt x="1636195" y="1923168"/>
                </a:lnTo>
                <a:lnTo>
                  <a:pt x="1647539" y="1914551"/>
                </a:lnTo>
                <a:lnTo>
                  <a:pt x="1652077" y="1911376"/>
                </a:lnTo>
                <a:lnTo>
                  <a:pt x="1655707" y="1909109"/>
                </a:lnTo>
                <a:lnTo>
                  <a:pt x="1661379" y="1905707"/>
                </a:lnTo>
                <a:lnTo>
                  <a:pt x="1664782" y="1902986"/>
                </a:lnTo>
                <a:lnTo>
                  <a:pt x="1666143" y="1901625"/>
                </a:lnTo>
                <a:lnTo>
                  <a:pt x="1667050" y="1900718"/>
                </a:lnTo>
                <a:lnTo>
                  <a:pt x="1667277" y="1899811"/>
                </a:lnTo>
                <a:lnTo>
                  <a:pt x="1667277" y="1898904"/>
                </a:lnTo>
                <a:lnTo>
                  <a:pt x="1667050" y="1898451"/>
                </a:lnTo>
                <a:lnTo>
                  <a:pt x="1666370" y="1897997"/>
                </a:lnTo>
                <a:lnTo>
                  <a:pt x="1665462" y="1897544"/>
                </a:lnTo>
                <a:lnTo>
                  <a:pt x="1663874" y="1897317"/>
                </a:lnTo>
                <a:lnTo>
                  <a:pt x="1660244" y="1897090"/>
                </a:lnTo>
                <a:lnTo>
                  <a:pt x="1655253" y="1897090"/>
                </a:lnTo>
                <a:lnTo>
                  <a:pt x="1649354" y="1897544"/>
                </a:lnTo>
                <a:lnTo>
                  <a:pt x="1642775" y="1898678"/>
                </a:lnTo>
                <a:lnTo>
                  <a:pt x="1635515" y="1900265"/>
                </a:lnTo>
                <a:lnTo>
                  <a:pt x="1628028" y="1901852"/>
                </a:lnTo>
                <a:lnTo>
                  <a:pt x="1611466" y="1906387"/>
                </a:lnTo>
                <a:lnTo>
                  <a:pt x="1593770" y="1911149"/>
                </a:lnTo>
                <a:lnTo>
                  <a:pt x="1589005" y="1912510"/>
                </a:lnTo>
                <a:lnTo>
                  <a:pt x="1583333" y="1914778"/>
                </a:lnTo>
                <a:lnTo>
                  <a:pt x="1576981" y="1917499"/>
                </a:lnTo>
                <a:lnTo>
                  <a:pt x="1570402" y="1920900"/>
                </a:lnTo>
                <a:lnTo>
                  <a:pt x="1563142" y="1924528"/>
                </a:lnTo>
                <a:lnTo>
                  <a:pt x="1555882" y="1928837"/>
                </a:lnTo>
                <a:lnTo>
                  <a:pt x="1541362" y="1937227"/>
                </a:lnTo>
                <a:lnTo>
                  <a:pt x="1527068" y="1945617"/>
                </a:lnTo>
                <a:lnTo>
                  <a:pt x="1514590" y="1953554"/>
                </a:lnTo>
                <a:lnTo>
                  <a:pt x="1504381" y="1959676"/>
                </a:lnTo>
                <a:lnTo>
                  <a:pt x="1498028" y="1963758"/>
                </a:lnTo>
                <a:lnTo>
                  <a:pt x="1493945" y="1966252"/>
                </a:lnTo>
                <a:lnTo>
                  <a:pt x="1490768" y="1968973"/>
                </a:lnTo>
                <a:lnTo>
                  <a:pt x="1489407" y="1970107"/>
                </a:lnTo>
                <a:lnTo>
                  <a:pt x="1488500" y="1971695"/>
                </a:lnTo>
                <a:lnTo>
                  <a:pt x="1487592" y="1972828"/>
                </a:lnTo>
                <a:lnTo>
                  <a:pt x="1486685" y="1974416"/>
                </a:lnTo>
                <a:lnTo>
                  <a:pt x="1486231" y="1975776"/>
                </a:lnTo>
                <a:lnTo>
                  <a:pt x="1485777" y="1977137"/>
                </a:lnTo>
                <a:lnTo>
                  <a:pt x="1485550" y="1978497"/>
                </a:lnTo>
                <a:lnTo>
                  <a:pt x="1485550" y="1980085"/>
                </a:lnTo>
                <a:lnTo>
                  <a:pt x="1485777" y="1983259"/>
                </a:lnTo>
                <a:lnTo>
                  <a:pt x="1486458" y="1986434"/>
                </a:lnTo>
                <a:lnTo>
                  <a:pt x="1487138" y="1988021"/>
                </a:lnTo>
                <a:lnTo>
                  <a:pt x="1487819" y="1989155"/>
                </a:lnTo>
                <a:lnTo>
                  <a:pt x="1488500" y="1990289"/>
                </a:lnTo>
                <a:lnTo>
                  <a:pt x="1489407" y="1990969"/>
                </a:lnTo>
                <a:lnTo>
                  <a:pt x="1490315" y="1991423"/>
                </a:lnTo>
                <a:lnTo>
                  <a:pt x="1491222" y="1991876"/>
                </a:lnTo>
                <a:lnTo>
                  <a:pt x="1493264" y="1992557"/>
                </a:lnTo>
                <a:lnTo>
                  <a:pt x="1495079" y="1992783"/>
                </a:lnTo>
                <a:lnTo>
                  <a:pt x="1496667" y="1992783"/>
                </a:lnTo>
                <a:lnTo>
                  <a:pt x="1498255" y="1993010"/>
                </a:lnTo>
                <a:lnTo>
                  <a:pt x="1499163" y="1993237"/>
                </a:lnTo>
                <a:lnTo>
                  <a:pt x="1499617" y="1993917"/>
                </a:lnTo>
                <a:lnTo>
                  <a:pt x="1499843" y="1995731"/>
                </a:lnTo>
                <a:lnTo>
                  <a:pt x="1499843" y="2001174"/>
                </a:lnTo>
                <a:lnTo>
                  <a:pt x="1499843" y="2009110"/>
                </a:lnTo>
                <a:lnTo>
                  <a:pt x="1499617" y="2018181"/>
                </a:lnTo>
                <a:lnTo>
                  <a:pt x="1498936" y="2036548"/>
                </a:lnTo>
                <a:lnTo>
                  <a:pt x="1498709" y="2048567"/>
                </a:lnTo>
                <a:lnTo>
                  <a:pt x="1498482" y="2051288"/>
                </a:lnTo>
                <a:lnTo>
                  <a:pt x="1498028" y="2053782"/>
                </a:lnTo>
                <a:lnTo>
                  <a:pt x="1496894" y="2056050"/>
                </a:lnTo>
                <a:lnTo>
                  <a:pt x="1495533" y="2057637"/>
                </a:lnTo>
                <a:lnTo>
                  <a:pt x="1493718" y="2059224"/>
                </a:lnTo>
                <a:lnTo>
                  <a:pt x="1491449" y="2060358"/>
                </a:lnTo>
                <a:lnTo>
                  <a:pt x="1488953" y="2060812"/>
                </a:lnTo>
                <a:lnTo>
                  <a:pt x="1485777" y="2061038"/>
                </a:lnTo>
                <a:lnTo>
                  <a:pt x="1479878" y="2060812"/>
                </a:lnTo>
                <a:lnTo>
                  <a:pt x="1477383" y="2060585"/>
                </a:lnTo>
                <a:lnTo>
                  <a:pt x="1474887" y="2060131"/>
                </a:lnTo>
                <a:lnTo>
                  <a:pt x="1472845" y="2059451"/>
                </a:lnTo>
                <a:lnTo>
                  <a:pt x="1471257" y="2058317"/>
                </a:lnTo>
                <a:lnTo>
                  <a:pt x="1469669" y="2056957"/>
                </a:lnTo>
                <a:lnTo>
                  <a:pt x="1468535" y="2055143"/>
                </a:lnTo>
                <a:lnTo>
                  <a:pt x="1466946" y="2051288"/>
                </a:lnTo>
                <a:lnTo>
                  <a:pt x="1465358" y="2048113"/>
                </a:lnTo>
                <a:lnTo>
                  <a:pt x="1464678" y="2046752"/>
                </a:lnTo>
                <a:lnTo>
                  <a:pt x="1463997" y="2045845"/>
                </a:lnTo>
                <a:lnTo>
                  <a:pt x="1462636" y="2045392"/>
                </a:lnTo>
                <a:lnTo>
                  <a:pt x="1461048" y="2044938"/>
                </a:lnTo>
                <a:lnTo>
                  <a:pt x="1457418" y="2045392"/>
                </a:lnTo>
                <a:lnTo>
                  <a:pt x="1455830" y="2045845"/>
                </a:lnTo>
                <a:lnTo>
                  <a:pt x="1454241" y="2046299"/>
                </a:lnTo>
                <a:lnTo>
                  <a:pt x="1452880" y="2046979"/>
                </a:lnTo>
                <a:lnTo>
                  <a:pt x="1451292" y="2048113"/>
                </a:lnTo>
                <a:lnTo>
                  <a:pt x="1450385" y="2049020"/>
                </a:lnTo>
                <a:lnTo>
                  <a:pt x="1449931" y="2050381"/>
                </a:lnTo>
                <a:lnTo>
                  <a:pt x="1449023" y="2051968"/>
                </a:lnTo>
                <a:lnTo>
                  <a:pt x="1448343" y="2053555"/>
                </a:lnTo>
                <a:lnTo>
                  <a:pt x="1447662" y="2054689"/>
                </a:lnTo>
                <a:lnTo>
                  <a:pt x="1446301" y="2056050"/>
                </a:lnTo>
                <a:lnTo>
                  <a:pt x="1444940" y="2056957"/>
                </a:lnTo>
                <a:lnTo>
                  <a:pt x="1443125" y="2057410"/>
                </a:lnTo>
                <a:lnTo>
                  <a:pt x="1441083" y="2057864"/>
                </a:lnTo>
                <a:lnTo>
                  <a:pt x="1438587" y="2057637"/>
                </a:lnTo>
                <a:lnTo>
                  <a:pt x="1432915" y="2057410"/>
                </a:lnTo>
                <a:lnTo>
                  <a:pt x="1427470" y="2057184"/>
                </a:lnTo>
                <a:lnTo>
                  <a:pt x="1425201" y="2056957"/>
                </a:lnTo>
                <a:lnTo>
                  <a:pt x="1423386" y="2056730"/>
                </a:lnTo>
                <a:lnTo>
                  <a:pt x="1421798" y="2056050"/>
                </a:lnTo>
                <a:lnTo>
                  <a:pt x="1421571" y="2055596"/>
                </a:lnTo>
                <a:lnTo>
                  <a:pt x="1421345" y="2055143"/>
                </a:lnTo>
                <a:lnTo>
                  <a:pt x="1421118" y="2051741"/>
                </a:lnTo>
                <a:lnTo>
                  <a:pt x="1420664" y="2044258"/>
                </a:lnTo>
                <a:lnTo>
                  <a:pt x="1420664" y="2034281"/>
                </a:lnTo>
                <a:lnTo>
                  <a:pt x="1420664" y="2023169"/>
                </a:lnTo>
                <a:lnTo>
                  <a:pt x="1420664" y="2012058"/>
                </a:lnTo>
                <a:lnTo>
                  <a:pt x="1421118" y="2002307"/>
                </a:lnTo>
                <a:lnTo>
                  <a:pt x="1421571" y="1998679"/>
                </a:lnTo>
                <a:lnTo>
                  <a:pt x="1422025" y="1995731"/>
                </a:lnTo>
                <a:lnTo>
                  <a:pt x="1422479" y="1993690"/>
                </a:lnTo>
                <a:lnTo>
                  <a:pt x="1422706" y="1993237"/>
                </a:lnTo>
                <a:lnTo>
                  <a:pt x="1423386" y="1993237"/>
                </a:lnTo>
                <a:lnTo>
                  <a:pt x="1424748" y="1993010"/>
                </a:lnTo>
                <a:lnTo>
                  <a:pt x="1426336" y="1992783"/>
                </a:lnTo>
                <a:lnTo>
                  <a:pt x="1427924" y="1992103"/>
                </a:lnTo>
                <a:lnTo>
                  <a:pt x="1429512" y="1991423"/>
                </a:lnTo>
                <a:lnTo>
                  <a:pt x="1430646" y="1990516"/>
                </a:lnTo>
                <a:lnTo>
                  <a:pt x="1431781" y="1989382"/>
                </a:lnTo>
                <a:lnTo>
                  <a:pt x="1432461" y="1988248"/>
                </a:lnTo>
                <a:lnTo>
                  <a:pt x="1432688" y="1987114"/>
                </a:lnTo>
                <a:lnTo>
                  <a:pt x="1432461" y="1986434"/>
                </a:lnTo>
                <a:lnTo>
                  <a:pt x="1432235" y="1985981"/>
                </a:lnTo>
                <a:lnTo>
                  <a:pt x="1431781" y="1985754"/>
                </a:lnTo>
                <a:lnTo>
                  <a:pt x="1431327" y="1985527"/>
                </a:lnTo>
                <a:lnTo>
                  <a:pt x="1429966" y="1985300"/>
                </a:lnTo>
                <a:lnTo>
                  <a:pt x="1428151" y="1985300"/>
                </a:lnTo>
                <a:lnTo>
                  <a:pt x="1424521" y="1985527"/>
                </a:lnTo>
                <a:lnTo>
                  <a:pt x="1421345" y="1985754"/>
                </a:lnTo>
                <a:lnTo>
                  <a:pt x="1420891" y="1985754"/>
                </a:lnTo>
                <a:lnTo>
                  <a:pt x="1420664" y="1985527"/>
                </a:lnTo>
                <a:lnTo>
                  <a:pt x="1420664" y="1985300"/>
                </a:lnTo>
                <a:lnTo>
                  <a:pt x="1420891" y="1984620"/>
                </a:lnTo>
                <a:lnTo>
                  <a:pt x="1422933" y="1982352"/>
                </a:lnTo>
                <a:lnTo>
                  <a:pt x="1427243" y="1978497"/>
                </a:lnTo>
                <a:lnTo>
                  <a:pt x="1444032" y="1964892"/>
                </a:lnTo>
                <a:lnTo>
                  <a:pt x="1474433" y="1940175"/>
                </a:lnTo>
                <a:lnTo>
                  <a:pt x="1479652" y="1936093"/>
                </a:lnTo>
                <a:lnTo>
                  <a:pt x="1485323" y="1932011"/>
                </a:lnTo>
                <a:lnTo>
                  <a:pt x="1490995" y="1927930"/>
                </a:lnTo>
                <a:lnTo>
                  <a:pt x="1496894" y="1924075"/>
                </a:lnTo>
                <a:lnTo>
                  <a:pt x="1503247" y="1919993"/>
                </a:lnTo>
                <a:lnTo>
                  <a:pt x="1509599" y="1916365"/>
                </a:lnTo>
                <a:lnTo>
                  <a:pt x="1522985" y="1908882"/>
                </a:lnTo>
                <a:lnTo>
                  <a:pt x="1536824" y="1901399"/>
                </a:lnTo>
                <a:lnTo>
                  <a:pt x="1551571" y="1894823"/>
                </a:lnTo>
                <a:lnTo>
                  <a:pt x="1566318" y="1888020"/>
                </a:lnTo>
                <a:lnTo>
                  <a:pt x="1581518" y="1882124"/>
                </a:lnTo>
                <a:lnTo>
                  <a:pt x="1596719" y="1876455"/>
                </a:lnTo>
                <a:lnTo>
                  <a:pt x="1611693" y="1871240"/>
                </a:lnTo>
                <a:lnTo>
                  <a:pt x="1626894" y="1866704"/>
                </a:lnTo>
                <a:lnTo>
                  <a:pt x="1641640" y="1862623"/>
                </a:lnTo>
                <a:lnTo>
                  <a:pt x="1655707" y="1858994"/>
                </a:lnTo>
                <a:lnTo>
                  <a:pt x="1669319" y="1856273"/>
                </a:lnTo>
                <a:lnTo>
                  <a:pt x="1682024" y="1854232"/>
                </a:lnTo>
                <a:lnTo>
                  <a:pt x="1688150" y="1853552"/>
                </a:lnTo>
                <a:lnTo>
                  <a:pt x="1694049" y="1853099"/>
                </a:lnTo>
                <a:lnTo>
                  <a:pt x="1709703" y="1851965"/>
                </a:lnTo>
                <a:lnTo>
                  <a:pt x="1723996" y="1851285"/>
                </a:lnTo>
                <a:lnTo>
                  <a:pt x="1736020" y="1851285"/>
                </a:lnTo>
                <a:lnTo>
                  <a:pt x="1746230" y="1851511"/>
                </a:lnTo>
                <a:lnTo>
                  <a:pt x="1754170" y="1852192"/>
                </a:lnTo>
                <a:lnTo>
                  <a:pt x="1760069" y="1852418"/>
                </a:lnTo>
                <a:lnTo>
                  <a:pt x="1765060" y="1853099"/>
                </a:lnTo>
                <a:lnTo>
                  <a:pt x="1764153" y="1649467"/>
                </a:lnTo>
                <a:lnTo>
                  <a:pt x="1782303" y="1649921"/>
                </a:lnTo>
                <a:lnTo>
                  <a:pt x="1780942" y="1522481"/>
                </a:lnTo>
                <a:lnTo>
                  <a:pt x="1740785" y="1517492"/>
                </a:lnTo>
                <a:lnTo>
                  <a:pt x="1740785" y="1492549"/>
                </a:lnTo>
                <a:lnTo>
                  <a:pt x="1626440" y="1456267"/>
                </a:lnTo>
                <a:lnTo>
                  <a:pt x="1541362" y="1429056"/>
                </a:lnTo>
                <a:lnTo>
                  <a:pt x="1488500" y="1412275"/>
                </a:lnTo>
                <a:lnTo>
                  <a:pt x="1482374" y="1410235"/>
                </a:lnTo>
                <a:lnTo>
                  <a:pt x="1476475" y="1407740"/>
                </a:lnTo>
                <a:lnTo>
                  <a:pt x="1470350" y="1405019"/>
                </a:lnTo>
                <a:lnTo>
                  <a:pt x="1464224" y="1402071"/>
                </a:lnTo>
                <a:lnTo>
                  <a:pt x="1458325" y="1398896"/>
                </a:lnTo>
                <a:lnTo>
                  <a:pt x="1452200" y="1394815"/>
                </a:lnTo>
                <a:lnTo>
                  <a:pt x="1446301" y="1390733"/>
                </a:lnTo>
                <a:lnTo>
                  <a:pt x="1440629" y="1386198"/>
                </a:lnTo>
                <a:lnTo>
                  <a:pt x="1434957" y="1380982"/>
                </a:lnTo>
                <a:lnTo>
                  <a:pt x="1429512" y="1375313"/>
                </a:lnTo>
                <a:lnTo>
                  <a:pt x="1424067" y="1368964"/>
                </a:lnTo>
                <a:lnTo>
                  <a:pt x="1419076" y="1362161"/>
                </a:lnTo>
                <a:lnTo>
                  <a:pt x="1416050" y="1357624"/>
                </a:lnTo>
                <a:lnTo>
                  <a:pt x="1416050" y="2132486"/>
                </a:lnTo>
                <a:lnTo>
                  <a:pt x="1416050" y="2135206"/>
                </a:lnTo>
                <a:lnTo>
                  <a:pt x="1415591" y="2137698"/>
                </a:lnTo>
                <a:lnTo>
                  <a:pt x="1414903" y="2140418"/>
                </a:lnTo>
                <a:lnTo>
                  <a:pt x="1413986" y="2142684"/>
                </a:lnTo>
                <a:lnTo>
                  <a:pt x="1412839" y="2145177"/>
                </a:lnTo>
                <a:lnTo>
                  <a:pt x="1411463" y="2147443"/>
                </a:lnTo>
                <a:lnTo>
                  <a:pt x="1409857" y="2149482"/>
                </a:lnTo>
                <a:lnTo>
                  <a:pt x="1408022" y="2151295"/>
                </a:lnTo>
                <a:lnTo>
                  <a:pt x="1406187" y="2153108"/>
                </a:lnTo>
                <a:lnTo>
                  <a:pt x="1403893" y="2154694"/>
                </a:lnTo>
                <a:lnTo>
                  <a:pt x="1401600" y="2155828"/>
                </a:lnTo>
                <a:lnTo>
                  <a:pt x="1399076" y="2157187"/>
                </a:lnTo>
                <a:lnTo>
                  <a:pt x="1396553" y="2157867"/>
                </a:lnTo>
                <a:lnTo>
                  <a:pt x="1393801" y="2158547"/>
                </a:lnTo>
                <a:lnTo>
                  <a:pt x="1391048" y="2159000"/>
                </a:lnTo>
                <a:lnTo>
                  <a:pt x="1388296" y="2159000"/>
                </a:lnTo>
                <a:lnTo>
                  <a:pt x="1383479" y="2159000"/>
                </a:lnTo>
                <a:lnTo>
                  <a:pt x="1380727" y="2159000"/>
                </a:lnTo>
                <a:lnTo>
                  <a:pt x="1377974" y="2158547"/>
                </a:lnTo>
                <a:lnTo>
                  <a:pt x="1375222" y="2157867"/>
                </a:lnTo>
                <a:lnTo>
                  <a:pt x="1372699" y="2157187"/>
                </a:lnTo>
                <a:lnTo>
                  <a:pt x="1370175" y="2155828"/>
                </a:lnTo>
                <a:lnTo>
                  <a:pt x="1368111" y="2154694"/>
                </a:lnTo>
                <a:lnTo>
                  <a:pt x="1365817" y="2153108"/>
                </a:lnTo>
                <a:lnTo>
                  <a:pt x="1363753" y="2151295"/>
                </a:lnTo>
                <a:lnTo>
                  <a:pt x="1361918" y="2149482"/>
                </a:lnTo>
                <a:lnTo>
                  <a:pt x="1360542" y="2147443"/>
                </a:lnTo>
                <a:lnTo>
                  <a:pt x="1358936" y="2145177"/>
                </a:lnTo>
                <a:lnTo>
                  <a:pt x="1358019" y="2142684"/>
                </a:lnTo>
                <a:lnTo>
                  <a:pt x="1356872" y="2140418"/>
                </a:lnTo>
                <a:lnTo>
                  <a:pt x="1356184" y="2137698"/>
                </a:lnTo>
                <a:lnTo>
                  <a:pt x="1355725" y="2135206"/>
                </a:lnTo>
                <a:lnTo>
                  <a:pt x="1355725" y="2132486"/>
                </a:lnTo>
                <a:lnTo>
                  <a:pt x="1355725" y="2013431"/>
                </a:lnTo>
                <a:lnTo>
                  <a:pt x="1304925" y="2029316"/>
                </a:lnTo>
                <a:lnTo>
                  <a:pt x="1304925" y="2172607"/>
                </a:lnTo>
                <a:lnTo>
                  <a:pt x="1304696" y="2175329"/>
                </a:lnTo>
                <a:lnTo>
                  <a:pt x="1304468" y="2178050"/>
                </a:lnTo>
                <a:lnTo>
                  <a:pt x="1303554" y="2180772"/>
                </a:lnTo>
                <a:lnTo>
                  <a:pt x="1302640" y="2183266"/>
                </a:lnTo>
                <a:lnTo>
                  <a:pt x="1301497" y="2185761"/>
                </a:lnTo>
                <a:lnTo>
                  <a:pt x="1300126" y="2188029"/>
                </a:lnTo>
                <a:lnTo>
                  <a:pt x="1298298" y="2190070"/>
                </a:lnTo>
                <a:lnTo>
                  <a:pt x="1296699" y="2192111"/>
                </a:lnTo>
                <a:lnTo>
                  <a:pt x="1294642" y="2193698"/>
                </a:lnTo>
                <a:lnTo>
                  <a:pt x="1292586" y="2195513"/>
                </a:lnTo>
                <a:lnTo>
                  <a:pt x="1290301" y="2196647"/>
                </a:lnTo>
                <a:lnTo>
                  <a:pt x="1287787" y="2198007"/>
                </a:lnTo>
                <a:lnTo>
                  <a:pt x="1285502" y="2198914"/>
                </a:lnTo>
                <a:lnTo>
                  <a:pt x="1282760" y="2199368"/>
                </a:lnTo>
                <a:lnTo>
                  <a:pt x="1280018" y="2200048"/>
                </a:lnTo>
                <a:lnTo>
                  <a:pt x="1277048" y="2200275"/>
                </a:lnTo>
                <a:lnTo>
                  <a:pt x="1272477" y="2200275"/>
                </a:lnTo>
                <a:lnTo>
                  <a:pt x="1269507" y="2200048"/>
                </a:lnTo>
                <a:lnTo>
                  <a:pt x="1266765" y="2199368"/>
                </a:lnTo>
                <a:lnTo>
                  <a:pt x="1264251" y="2198914"/>
                </a:lnTo>
                <a:lnTo>
                  <a:pt x="1261509" y="2198007"/>
                </a:lnTo>
                <a:lnTo>
                  <a:pt x="1259224" y="2196647"/>
                </a:lnTo>
                <a:lnTo>
                  <a:pt x="1256939" y="2195513"/>
                </a:lnTo>
                <a:lnTo>
                  <a:pt x="1254654" y="2193698"/>
                </a:lnTo>
                <a:lnTo>
                  <a:pt x="1252598" y="2192111"/>
                </a:lnTo>
                <a:lnTo>
                  <a:pt x="1250998" y="2190070"/>
                </a:lnTo>
                <a:lnTo>
                  <a:pt x="1249399" y="2188029"/>
                </a:lnTo>
                <a:lnTo>
                  <a:pt x="1248028" y="2185761"/>
                </a:lnTo>
                <a:lnTo>
                  <a:pt x="1246657" y="2183266"/>
                </a:lnTo>
                <a:lnTo>
                  <a:pt x="1245971" y="2180772"/>
                </a:lnTo>
                <a:lnTo>
                  <a:pt x="1245286" y="2178050"/>
                </a:lnTo>
                <a:lnTo>
                  <a:pt x="1244600" y="2175329"/>
                </a:lnTo>
                <a:lnTo>
                  <a:pt x="1244600" y="2172607"/>
                </a:lnTo>
                <a:lnTo>
                  <a:pt x="1244600" y="1055127"/>
                </a:lnTo>
                <a:lnTo>
                  <a:pt x="1243701" y="1055127"/>
                </a:lnTo>
                <a:lnTo>
                  <a:pt x="1240979" y="1054900"/>
                </a:lnTo>
                <a:lnTo>
                  <a:pt x="1238710" y="1054673"/>
                </a:lnTo>
                <a:lnTo>
                  <a:pt x="1236441" y="1054220"/>
                </a:lnTo>
                <a:lnTo>
                  <a:pt x="1234173" y="1053313"/>
                </a:lnTo>
                <a:lnTo>
                  <a:pt x="1232584" y="1052633"/>
                </a:lnTo>
                <a:lnTo>
                  <a:pt x="1230543" y="1051725"/>
                </a:lnTo>
                <a:lnTo>
                  <a:pt x="1228954" y="1050365"/>
                </a:lnTo>
                <a:lnTo>
                  <a:pt x="1227593" y="1049231"/>
                </a:lnTo>
                <a:lnTo>
                  <a:pt x="1226232" y="1047871"/>
                </a:lnTo>
                <a:lnTo>
                  <a:pt x="1225324" y="1046510"/>
                </a:lnTo>
                <a:lnTo>
                  <a:pt x="1224417" y="1044923"/>
                </a:lnTo>
                <a:lnTo>
                  <a:pt x="1223509" y="1043562"/>
                </a:lnTo>
                <a:lnTo>
                  <a:pt x="1223056" y="1041748"/>
                </a:lnTo>
                <a:lnTo>
                  <a:pt x="1222602" y="1040161"/>
                </a:lnTo>
                <a:lnTo>
                  <a:pt x="1222375" y="1038573"/>
                </a:lnTo>
                <a:lnTo>
                  <a:pt x="1222375" y="1036759"/>
                </a:lnTo>
                <a:lnTo>
                  <a:pt x="1222375" y="1034945"/>
                </a:lnTo>
                <a:lnTo>
                  <a:pt x="1222602" y="1033358"/>
                </a:lnTo>
                <a:lnTo>
                  <a:pt x="1223056" y="1031771"/>
                </a:lnTo>
                <a:lnTo>
                  <a:pt x="1223509" y="1030183"/>
                </a:lnTo>
                <a:lnTo>
                  <a:pt x="1224417" y="1028596"/>
                </a:lnTo>
                <a:lnTo>
                  <a:pt x="1225324" y="1027009"/>
                </a:lnTo>
                <a:lnTo>
                  <a:pt x="1226232" y="1025648"/>
                </a:lnTo>
                <a:lnTo>
                  <a:pt x="1227593" y="1024287"/>
                </a:lnTo>
                <a:lnTo>
                  <a:pt x="1228954" y="1023154"/>
                </a:lnTo>
                <a:lnTo>
                  <a:pt x="1230543" y="1022247"/>
                </a:lnTo>
                <a:lnTo>
                  <a:pt x="1232358" y="1021113"/>
                </a:lnTo>
                <a:lnTo>
                  <a:pt x="1234173" y="1020206"/>
                </a:lnTo>
                <a:lnTo>
                  <a:pt x="1236441" y="1019752"/>
                </a:lnTo>
                <a:lnTo>
                  <a:pt x="1238710" y="1019072"/>
                </a:lnTo>
                <a:lnTo>
                  <a:pt x="1240979" y="1018618"/>
                </a:lnTo>
                <a:lnTo>
                  <a:pt x="1243701" y="1018618"/>
                </a:lnTo>
                <a:lnTo>
                  <a:pt x="1244600" y="1018614"/>
                </a:lnTo>
                <a:lnTo>
                  <a:pt x="1244600" y="1011209"/>
                </a:lnTo>
                <a:lnTo>
                  <a:pt x="861069" y="1002064"/>
                </a:lnTo>
                <a:lnTo>
                  <a:pt x="862657" y="935396"/>
                </a:lnTo>
                <a:lnTo>
                  <a:pt x="857893" y="934262"/>
                </a:lnTo>
                <a:lnTo>
                  <a:pt x="852674" y="933128"/>
                </a:lnTo>
                <a:lnTo>
                  <a:pt x="845867" y="931541"/>
                </a:lnTo>
                <a:lnTo>
                  <a:pt x="837926" y="930407"/>
                </a:lnTo>
                <a:lnTo>
                  <a:pt x="829304" y="929046"/>
                </a:lnTo>
                <a:lnTo>
                  <a:pt x="819774" y="928366"/>
                </a:lnTo>
                <a:lnTo>
                  <a:pt x="815009" y="928139"/>
                </a:lnTo>
                <a:lnTo>
                  <a:pt x="810471" y="928139"/>
                </a:lnTo>
                <a:lnTo>
                  <a:pt x="805933" y="928139"/>
                </a:lnTo>
                <a:lnTo>
                  <a:pt x="801849" y="928819"/>
                </a:lnTo>
                <a:lnTo>
                  <a:pt x="798446" y="929500"/>
                </a:lnTo>
                <a:lnTo>
                  <a:pt x="795269" y="931087"/>
                </a:lnTo>
                <a:lnTo>
                  <a:pt x="792320" y="932901"/>
                </a:lnTo>
                <a:lnTo>
                  <a:pt x="789370" y="934715"/>
                </a:lnTo>
                <a:lnTo>
                  <a:pt x="786874" y="937436"/>
                </a:lnTo>
                <a:lnTo>
                  <a:pt x="784151" y="940611"/>
                </a:lnTo>
                <a:lnTo>
                  <a:pt x="781429" y="944013"/>
                </a:lnTo>
                <a:lnTo>
                  <a:pt x="778252" y="947868"/>
                </a:lnTo>
                <a:lnTo>
                  <a:pt x="772126" y="957165"/>
                </a:lnTo>
                <a:lnTo>
                  <a:pt x="764638" y="968503"/>
                </a:lnTo>
                <a:lnTo>
                  <a:pt x="760327" y="975079"/>
                </a:lnTo>
                <a:lnTo>
                  <a:pt x="755109" y="981882"/>
                </a:lnTo>
                <a:lnTo>
                  <a:pt x="752613" y="985737"/>
                </a:lnTo>
                <a:lnTo>
                  <a:pt x="750117" y="989365"/>
                </a:lnTo>
                <a:lnTo>
                  <a:pt x="747848" y="993220"/>
                </a:lnTo>
                <a:lnTo>
                  <a:pt x="745806" y="997302"/>
                </a:lnTo>
                <a:lnTo>
                  <a:pt x="744218" y="1001610"/>
                </a:lnTo>
                <a:lnTo>
                  <a:pt x="742403" y="1005465"/>
                </a:lnTo>
                <a:lnTo>
                  <a:pt x="740588" y="1009774"/>
                </a:lnTo>
                <a:lnTo>
                  <a:pt x="739453" y="1013855"/>
                </a:lnTo>
                <a:lnTo>
                  <a:pt x="736957" y="1022019"/>
                </a:lnTo>
                <a:lnTo>
                  <a:pt x="735142" y="1030182"/>
                </a:lnTo>
                <a:lnTo>
                  <a:pt x="733781" y="1038346"/>
                </a:lnTo>
                <a:lnTo>
                  <a:pt x="732646" y="1045829"/>
                </a:lnTo>
                <a:lnTo>
                  <a:pt x="732192" y="1053312"/>
                </a:lnTo>
                <a:lnTo>
                  <a:pt x="731965" y="1059888"/>
                </a:lnTo>
                <a:lnTo>
                  <a:pt x="731965" y="1065784"/>
                </a:lnTo>
                <a:lnTo>
                  <a:pt x="732192" y="1071000"/>
                </a:lnTo>
                <a:lnTo>
                  <a:pt x="732419" y="1075081"/>
                </a:lnTo>
                <a:lnTo>
                  <a:pt x="733100" y="1078029"/>
                </a:lnTo>
                <a:lnTo>
                  <a:pt x="733781" y="1080070"/>
                </a:lnTo>
                <a:lnTo>
                  <a:pt x="734008" y="1080524"/>
                </a:lnTo>
                <a:lnTo>
                  <a:pt x="734234" y="1080750"/>
                </a:lnTo>
                <a:lnTo>
                  <a:pt x="749890" y="1081204"/>
                </a:lnTo>
                <a:lnTo>
                  <a:pt x="764865" y="1081884"/>
                </a:lnTo>
                <a:lnTo>
                  <a:pt x="772353" y="1082111"/>
                </a:lnTo>
                <a:lnTo>
                  <a:pt x="779840" y="1082791"/>
                </a:lnTo>
                <a:lnTo>
                  <a:pt x="787328" y="1083698"/>
                </a:lnTo>
                <a:lnTo>
                  <a:pt x="794589" y="1084832"/>
                </a:lnTo>
                <a:lnTo>
                  <a:pt x="801849" y="1085966"/>
                </a:lnTo>
                <a:lnTo>
                  <a:pt x="809110" y="1087553"/>
                </a:lnTo>
                <a:lnTo>
                  <a:pt x="816598" y="1089367"/>
                </a:lnTo>
                <a:lnTo>
                  <a:pt x="824085" y="1091635"/>
                </a:lnTo>
                <a:lnTo>
                  <a:pt x="831346" y="1093903"/>
                </a:lnTo>
                <a:lnTo>
                  <a:pt x="838833" y="1097077"/>
                </a:lnTo>
                <a:lnTo>
                  <a:pt x="846321" y="1100252"/>
                </a:lnTo>
                <a:lnTo>
                  <a:pt x="854035" y="1103880"/>
                </a:lnTo>
                <a:lnTo>
                  <a:pt x="858573" y="1106374"/>
                </a:lnTo>
                <a:lnTo>
                  <a:pt x="862657" y="1109096"/>
                </a:lnTo>
                <a:lnTo>
                  <a:pt x="867195" y="1111590"/>
                </a:lnTo>
                <a:lnTo>
                  <a:pt x="871052" y="1114538"/>
                </a:lnTo>
                <a:lnTo>
                  <a:pt x="878994" y="1120434"/>
                </a:lnTo>
                <a:lnTo>
                  <a:pt x="886708" y="1126783"/>
                </a:lnTo>
                <a:lnTo>
                  <a:pt x="893742" y="1133132"/>
                </a:lnTo>
                <a:lnTo>
                  <a:pt x="900095" y="1139935"/>
                </a:lnTo>
                <a:lnTo>
                  <a:pt x="906448" y="1146511"/>
                </a:lnTo>
                <a:lnTo>
                  <a:pt x="911894" y="1153314"/>
                </a:lnTo>
                <a:lnTo>
                  <a:pt x="916885" y="1159664"/>
                </a:lnTo>
                <a:lnTo>
                  <a:pt x="921196" y="1166240"/>
                </a:lnTo>
                <a:lnTo>
                  <a:pt x="925507" y="1172136"/>
                </a:lnTo>
                <a:lnTo>
                  <a:pt x="928684" y="1177578"/>
                </a:lnTo>
                <a:lnTo>
                  <a:pt x="931634" y="1182793"/>
                </a:lnTo>
                <a:lnTo>
                  <a:pt x="934130" y="1187329"/>
                </a:lnTo>
                <a:lnTo>
                  <a:pt x="935945" y="1190957"/>
                </a:lnTo>
                <a:lnTo>
                  <a:pt x="937079" y="1193905"/>
                </a:lnTo>
                <a:lnTo>
                  <a:pt x="938667" y="1198440"/>
                </a:lnTo>
                <a:lnTo>
                  <a:pt x="939802" y="1202068"/>
                </a:lnTo>
                <a:lnTo>
                  <a:pt x="941390" y="1207511"/>
                </a:lnTo>
                <a:lnTo>
                  <a:pt x="942071" y="1209325"/>
                </a:lnTo>
                <a:lnTo>
                  <a:pt x="942525" y="1210232"/>
                </a:lnTo>
                <a:lnTo>
                  <a:pt x="943432" y="1211139"/>
                </a:lnTo>
                <a:lnTo>
                  <a:pt x="944340" y="1211366"/>
                </a:lnTo>
                <a:lnTo>
                  <a:pt x="959769" y="1212499"/>
                </a:lnTo>
                <a:lnTo>
                  <a:pt x="974744" y="1213860"/>
                </a:lnTo>
                <a:lnTo>
                  <a:pt x="989946" y="1215220"/>
                </a:lnTo>
                <a:lnTo>
                  <a:pt x="1005148" y="1217035"/>
                </a:lnTo>
                <a:lnTo>
                  <a:pt x="1019896" y="1218849"/>
                </a:lnTo>
                <a:lnTo>
                  <a:pt x="1034644" y="1220663"/>
                </a:lnTo>
                <a:lnTo>
                  <a:pt x="1063460" y="1224971"/>
                </a:lnTo>
                <a:lnTo>
                  <a:pt x="1090688" y="1229507"/>
                </a:lnTo>
                <a:lnTo>
                  <a:pt x="1116327" y="1234042"/>
                </a:lnTo>
                <a:lnTo>
                  <a:pt x="1139470" y="1238804"/>
                </a:lnTo>
                <a:lnTo>
                  <a:pt x="1160571" y="1243793"/>
                </a:lnTo>
                <a:lnTo>
                  <a:pt x="1163067" y="1244473"/>
                </a:lnTo>
                <a:lnTo>
                  <a:pt x="1165336" y="1245380"/>
                </a:lnTo>
                <a:lnTo>
                  <a:pt x="1167605" y="1246287"/>
                </a:lnTo>
                <a:lnTo>
                  <a:pt x="1169647" y="1247194"/>
                </a:lnTo>
                <a:lnTo>
                  <a:pt x="1171462" y="1248555"/>
                </a:lnTo>
                <a:lnTo>
                  <a:pt x="1173504" y="1249688"/>
                </a:lnTo>
                <a:lnTo>
                  <a:pt x="1175320" y="1251276"/>
                </a:lnTo>
                <a:lnTo>
                  <a:pt x="1176908" y="1252863"/>
                </a:lnTo>
                <a:lnTo>
                  <a:pt x="1180311" y="1256491"/>
                </a:lnTo>
                <a:lnTo>
                  <a:pt x="1183034" y="1260119"/>
                </a:lnTo>
                <a:lnTo>
                  <a:pt x="1185530" y="1264655"/>
                </a:lnTo>
                <a:lnTo>
                  <a:pt x="1187799" y="1269417"/>
                </a:lnTo>
                <a:lnTo>
                  <a:pt x="1189387" y="1274179"/>
                </a:lnTo>
                <a:lnTo>
                  <a:pt x="1190975" y="1279848"/>
                </a:lnTo>
                <a:lnTo>
                  <a:pt x="1192110" y="1285290"/>
                </a:lnTo>
                <a:lnTo>
                  <a:pt x="1193244" y="1291186"/>
                </a:lnTo>
                <a:lnTo>
                  <a:pt x="1193925" y="1297309"/>
                </a:lnTo>
                <a:lnTo>
                  <a:pt x="1194152" y="1303885"/>
                </a:lnTo>
                <a:lnTo>
                  <a:pt x="1194379" y="1310461"/>
                </a:lnTo>
                <a:lnTo>
                  <a:pt x="1194379" y="1317264"/>
                </a:lnTo>
                <a:lnTo>
                  <a:pt x="1194152" y="1324066"/>
                </a:lnTo>
                <a:lnTo>
                  <a:pt x="1193925" y="1331096"/>
                </a:lnTo>
                <a:lnTo>
                  <a:pt x="1193244" y="1338353"/>
                </a:lnTo>
                <a:lnTo>
                  <a:pt x="1192337" y="1345382"/>
                </a:lnTo>
                <a:lnTo>
                  <a:pt x="1190748" y="1359895"/>
                </a:lnTo>
                <a:lnTo>
                  <a:pt x="1188253" y="1374181"/>
                </a:lnTo>
                <a:lnTo>
                  <a:pt x="1185530" y="1388014"/>
                </a:lnTo>
                <a:lnTo>
                  <a:pt x="1182580" y="1401846"/>
                </a:lnTo>
                <a:lnTo>
                  <a:pt x="1179177" y="1414545"/>
                </a:lnTo>
                <a:lnTo>
                  <a:pt x="1176000" y="1426563"/>
                </a:lnTo>
                <a:lnTo>
                  <a:pt x="1172597" y="1438582"/>
                </a:lnTo>
                <a:lnTo>
                  <a:pt x="1168513" y="1451734"/>
                </a:lnTo>
                <a:lnTo>
                  <a:pt x="1164202" y="1466020"/>
                </a:lnTo>
                <a:lnTo>
                  <a:pt x="1159210" y="1480986"/>
                </a:lnTo>
                <a:lnTo>
                  <a:pt x="1153991" y="1496633"/>
                </a:lnTo>
                <a:lnTo>
                  <a:pt x="1148546" y="1512733"/>
                </a:lnTo>
                <a:lnTo>
                  <a:pt x="1142647" y="1529513"/>
                </a:lnTo>
                <a:lnTo>
                  <a:pt x="1136294" y="1546067"/>
                </a:lnTo>
                <a:lnTo>
                  <a:pt x="1129940" y="1562847"/>
                </a:lnTo>
                <a:lnTo>
                  <a:pt x="1123360" y="1579628"/>
                </a:lnTo>
                <a:lnTo>
                  <a:pt x="1116554" y="1595955"/>
                </a:lnTo>
                <a:lnTo>
                  <a:pt x="1109520" y="1612055"/>
                </a:lnTo>
                <a:lnTo>
                  <a:pt x="1102486" y="1627475"/>
                </a:lnTo>
                <a:lnTo>
                  <a:pt x="1095452" y="1641988"/>
                </a:lnTo>
                <a:lnTo>
                  <a:pt x="1088192" y="1655593"/>
                </a:lnTo>
                <a:lnTo>
                  <a:pt x="1081158" y="1668519"/>
                </a:lnTo>
                <a:lnTo>
                  <a:pt x="1074124" y="1680991"/>
                </a:lnTo>
                <a:lnTo>
                  <a:pt x="1066864" y="1694143"/>
                </a:lnTo>
                <a:lnTo>
                  <a:pt x="1059830" y="1707975"/>
                </a:lnTo>
                <a:lnTo>
                  <a:pt x="1053023" y="1721808"/>
                </a:lnTo>
                <a:lnTo>
                  <a:pt x="1046216" y="1736094"/>
                </a:lnTo>
                <a:lnTo>
                  <a:pt x="1039863" y="1750153"/>
                </a:lnTo>
                <a:lnTo>
                  <a:pt x="1033737" y="1763986"/>
                </a:lnTo>
                <a:lnTo>
                  <a:pt x="1027610" y="1777592"/>
                </a:lnTo>
                <a:lnTo>
                  <a:pt x="1016946" y="1802989"/>
                </a:lnTo>
                <a:lnTo>
                  <a:pt x="1008324" y="1825212"/>
                </a:lnTo>
                <a:lnTo>
                  <a:pt x="1001971" y="1842672"/>
                </a:lnTo>
                <a:lnTo>
                  <a:pt x="999702" y="1849022"/>
                </a:lnTo>
                <a:lnTo>
                  <a:pt x="998114" y="1854010"/>
                </a:lnTo>
                <a:lnTo>
                  <a:pt x="997660" y="1856278"/>
                </a:lnTo>
                <a:lnTo>
                  <a:pt x="997206" y="1858772"/>
                </a:lnTo>
                <a:lnTo>
                  <a:pt x="997206" y="1861494"/>
                </a:lnTo>
                <a:lnTo>
                  <a:pt x="997206" y="1864668"/>
                </a:lnTo>
                <a:lnTo>
                  <a:pt x="997660" y="1871925"/>
                </a:lnTo>
                <a:lnTo>
                  <a:pt x="998795" y="1879861"/>
                </a:lnTo>
                <a:lnTo>
                  <a:pt x="1000383" y="1888705"/>
                </a:lnTo>
                <a:lnTo>
                  <a:pt x="1002425" y="1898229"/>
                </a:lnTo>
                <a:lnTo>
                  <a:pt x="1004921" y="1907753"/>
                </a:lnTo>
                <a:lnTo>
                  <a:pt x="1007644" y="1917731"/>
                </a:lnTo>
                <a:lnTo>
                  <a:pt x="1010593" y="1927935"/>
                </a:lnTo>
                <a:lnTo>
                  <a:pt x="1013543" y="1937686"/>
                </a:lnTo>
                <a:lnTo>
                  <a:pt x="1016946" y="1947210"/>
                </a:lnTo>
                <a:lnTo>
                  <a:pt x="1020123" y="1956280"/>
                </a:lnTo>
                <a:lnTo>
                  <a:pt x="1023526" y="1964671"/>
                </a:lnTo>
                <a:lnTo>
                  <a:pt x="1026930" y="1972154"/>
                </a:lnTo>
                <a:lnTo>
                  <a:pt x="1029879" y="1978503"/>
                </a:lnTo>
                <a:lnTo>
                  <a:pt x="1032829" y="1983719"/>
                </a:lnTo>
                <a:lnTo>
                  <a:pt x="1036006" y="1988027"/>
                </a:lnTo>
                <a:lnTo>
                  <a:pt x="1039863" y="1992336"/>
                </a:lnTo>
                <a:lnTo>
                  <a:pt x="1044401" y="1996644"/>
                </a:lnTo>
                <a:lnTo>
                  <a:pt x="1049619" y="2000953"/>
                </a:lnTo>
                <a:lnTo>
                  <a:pt x="1055065" y="2004808"/>
                </a:lnTo>
                <a:lnTo>
                  <a:pt x="1061418" y="2008889"/>
                </a:lnTo>
                <a:lnTo>
                  <a:pt x="1068225" y="2012517"/>
                </a:lnTo>
                <a:lnTo>
                  <a:pt x="1075259" y="2015919"/>
                </a:lnTo>
                <a:lnTo>
                  <a:pt x="1083200" y="2019774"/>
                </a:lnTo>
                <a:lnTo>
                  <a:pt x="1091368" y="2022949"/>
                </a:lnTo>
                <a:lnTo>
                  <a:pt x="1100217" y="2026123"/>
                </a:lnTo>
                <a:lnTo>
                  <a:pt x="1109520" y="2029071"/>
                </a:lnTo>
                <a:lnTo>
                  <a:pt x="1119276" y="2032019"/>
                </a:lnTo>
                <a:lnTo>
                  <a:pt x="1129033" y="2034740"/>
                </a:lnTo>
                <a:lnTo>
                  <a:pt x="1139470" y="2037235"/>
                </a:lnTo>
                <a:lnTo>
                  <a:pt x="1150588" y="2039729"/>
                </a:lnTo>
                <a:lnTo>
                  <a:pt x="1160571" y="2041997"/>
                </a:lnTo>
                <a:lnTo>
                  <a:pt x="1169420" y="2044491"/>
                </a:lnTo>
                <a:lnTo>
                  <a:pt x="1173278" y="2046078"/>
                </a:lnTo>
                <a:lnTo>
                  <a:pt x="1176681" y="2047212"/>
                </a:lnTo>
                <a:lnTo>
                  <a:pt x="1179858" y="2048573"/>
                </a:lnTo>
                <a:lnTo>
                  <a:pt x="1182580" y="2049933"/>
                </a:lnTo>
                <a:lnTo>
                  <a:pt x="1184849" y="2051521"/>
                </a:lnTo>
                <a:lnTo>
                  <a:pt x="1186891" y="2052654"/>
                </a:lnTo>
                <a:lnTo>
                  <a:pt x="1188933" y="2054242"/>
                </a:lnTo>
                <a:lnTo>
                  <a:pt x="1190068" y="2055602"/>
                </a:lnTo>
                <a:lnTo>
                  <a:pt x="1191429" y="2057190"/>
                </a:lnTo>
                <a:lnTo>
                  <a:pt x="1192337" y="2058550"/>
                </a:lnTo>
                <a:lnTo>
                  <a:pt x="1192790" y="2060138"/>
                </a:lnTo>
                <a:lnTo>
                  <a:pt x="1193244" y="2061498"/>
                </a:lnTo>
                <a:lnTo>
                  <a:pt x="1193244" y="2063086"/>
                </a:lnTo>
                <a:lnTo>
                  <a:pt x="1192790" y="2064446"/>
                </a:lnTo>
                <a:lnTo>
                  <a:pt x="1192337" y="2065807"/>
                </a:lnTo>
                <a:lnTo>
                  <a:pt x="1191656" y="2067394"/>
                </a:lnTo>
                <a:lnTo>
                  <a:pt x="1190748" y="2068755"/>
                </a:lnTo>
                <a:lnTo>
                  <a:pt x="1189387" y="2070342"/>
                </a:lnTo>
                <a:lnTo>
                  <a:pt x="1188026" y="2071702"/>
                </a:lnTo>
                <a:lnTo>
                  <a:pt x="1186211" y="2073063"/>
                </a:lnTo>
                <a:lnTo>
                  <a:pt x="1182126" y="2075784"/>
                </a:lnTo>
                <a:lnTo>
                  <a:pt x="1177588" y="2078505"/>
                </a:lnTo>
                <a:lnTo>
                  <a:pt x="1171916" y="2081000"/>
                </a:lnTo>
                <a:lnTo>
                  <a:pt x="1165563" y="2083267"/>
                </a:lnTo>
                <a:lnTo>
                  <a:pt x="1137428" y="2093245"/>
                </a:lnTo>
                <a:lnTo>
                  <a:pt x="1122226" y="2098914"/>
                </a:lnTo>
                <a:lnTo>
                  <a:pt x="1107024" y="2103676"/>
                </a:lnTo>
                <a:lnTo>
                  <a:pt x="1092503" y="2108211"/>
                </a:lnTo>
                <a:lnTo>
                  <a:pt x="1085469" y="2110252"/>
                </a:lnTo>
                <a:lnTo>
                  <a:pt x="1078889" y="2111839"/>
                </a:lnTo>
                <a:lnTo>
                  <a:pt x="1072309" y="2113200"/>
                </a:lnTo>
                <a:lnTo>
                  <a:pt x="1066410" y="2114107"/>
                </a:lnTo>
                <a:lnTo>
                  <a:pt x="1060737" y="2115014"/>
                </a:lnTo>
                <a:lnTo>
                  <a:pt x="1055746" y="2115241"/>
                </a:lnTo>
                <a:lnTo>
                  <a:pt x="1050754" y="2115014"/>
                </a:lnTo>
                <a:lnTo>
                  <a:pt x="1045762" y="2114107"/>
                </a:lnTo>
                <a:lnTo>
                  <a:pt x="1040770" y="2112973"/>
                </a:lnTo>
                <a:lnTo>
                  <a:pt x="1035552" y="2111159"/>
                </a:lnTo>
                <a:lnTo>
                  <a:pt x="1030106" y="2109118"/>
                </a:lnTo>
                <a:lnTo>
                  <a:pt x="1024888" y="2106851"/>
                </a:lnTo>
                <a:lnTo>
                  <a:pt x="1019442" y="2103903"/>
                </a:lnTo>
                <a:lnTo>
                  <a:pt x="1013997" y="2100955"/>
                </a:lnTo>
                <a:lnTo>
                  <a:pt x="1008551" y="2097780"/>
                </a:lnTo>
                <a:lnTo>
                  <a:pt x="1003106" y="2094379"/>
                </a:lnTo>
                <a:lnTo>
                  <a:pt x="992215" y="2086896"/>
                </a:lnTo>
                <a:lnTo>
                  <a:pt x="981551" y="2079186"/>
                </a:lnTo>
                <a:lnTo>
                  <a:pt x="971114" y="2071249"/>
                </a:lnTo>
                <a:lnTo>
                  <a:pt x="960222" y="2062632"/>
                </a:lnTo>
                <a:lnTo>
                  <a:pt x="947743" y="2053335"/>
                </a:lnTo>
                <a:lnTo>
                  <a:pt x="922558" y="2035420"/>
                </a:lnTo>
                <a:lnTo>
                  <a:pt x="902364" y="2021134"/>
                </a:lnTo>
                <a:lnTo>
                  <a:pt x="894196" y="2015465"/>
                </a:lnTo>
                <a:lnTo>
                  <a:pt x="894196" y="2145173"/>
                </a:lnTo>
                <a:lnTo>
                  <a:pt x="893969" y="2146081"/>
                </a:lnTo>
                <a:lnTo>
                  <a:pt x="893742" y="2146988"/>
                </a:lnTo>
                <a:lnTo>
                  <a:pt x="893061" y="2147441"/>
                </a:lnTo>
                <a:lnTo>
                  <a:pt x="892154" y="2147895"/>
                </a:lnTo>
                <a:lnTo>
                  <a:pt x="890339" y="2148348"/>
                </a:lnTo>
                <a:lnTo>
                  <a:pt x="888070" y="2149255"/>
                </a:lnTo>
                <a:lnTo>
                  <a:pt x="886935" y="2149482"/>
                </a:lnTo>
                <a:lnTo>
                  <a:pt x="885801" y="2149935"/>
                </a:lnTo>
                <a:lnTo>
                  <a:pt x="884893" y="2150616"/>
                </a:lnTo>
                <a:lnTo>
                  <a:pt x="883986" y="2151523"/>
                </a:lnTo>
                <a:lnTo>
                  <a:pt x="883305" y="2152883"/>
                </a:lnTo>
                <a:lnTo>
                  <a:pt x="882624" y="2154244"/>
                </a:lnTo>
                <a:lnTo>
                  <a:pt x="882397" y="2156285"/>
                </a:lnTo>
                <a:lnTo>
                  <a:pt x="882170" y="2158779"/>
                </a:lnTo>
                <a:lnTo>
                  <a:pt x="882170" y="2165129"/>
                </a:lnTo>
                <a:lnTo>
                  <a:pt x="881717" y="2168757"/>
                </a:lnTo>
                <a:lnTo>
                  <a:pt x="881490" y="2172838"/>
                </a:lnTo>
                <a:lnTo>
                  <a:pt x="881036" y="2177147"/>
                </a:lnTo>
                <a:lnTo>
                  <a:pt x="880128" y="2181909"/>
                </a:lnTo>
                <a:lnTo>
                  <a:pt x="878994" y="2186444"/>
                </a:lnTo>
                <a:lnTo>
                  <a:pt x="877632" y="2190753"/>
                </a:lnTo>
                <a:lnTo>
                  <a:pt x="875590" y="2195061"/>
                </a:lnTo>
                <a:lnTo>
                  <a:pt x="874456" y="2197102"/>
                </a:lnTo>
                <a:lnTo>
                  <a:pt x="873095" y="2198916"/>
                </a:lnTo>
                <a:lnTo>
                  <a:pt x="871960" y="2200730"/>
                </a:lnTo>
                <a:lnTo>
                  <a:pt x="870145" y="2202544"/>
                </a:lnTo>
                <a:lnTo>
                  <a:pt x="868557" y="2204132"/>
                </a:lnTo>
                <a:lnTo>
                  <a:pt x="866741" y="2205719"/>
                </a:lnTo>
                <a:lnTo>
                  <a:pt x="864699" y="2207080"/>
                </a:lnTo>
                <a:lnTo>
                  <a:pt x="862430" y="2208213"/>
                </a:lnTo>
                <a:lnTo>
                  <a:pt x="860162" y="2209120"/>
                </a:lnTo>
                <a:lnTo>
                  <a:pt x="857666" y="2210254"/>
                </a:lnTo>
                <a:lnTo>
                  <a:pt x="854943" y="2210708"/>
                </a:lnTo>
                <a:lnTo>
                  <a:pt x="851993" y="2211161"/>
                </a:lnTo>
                <a:lnTo>
                  <a:pt x="849044" y="2211388"/>
                </a:lnTo>
                <a:lnTo>
                  <a:pt x="845640" y="2211388"/>
                </a:lnTo>
                <a:lnTo>
                  <a:pt x="839060" y="2211161"/>
                </a:lnTo>
                <a:lnTo>
                  <a:pt x="832934" y="2210481"/>
                </a:lnTo>
                <a:lnTo>
                  <a:pt x="827262" y="2209574"/>
                </a:lnTo>
                <a:lnTo>
                  <a:pt x="822043" y="2208667"/>
                </a:lnTo>
                <a:lnTo>
                  <a:pt x="817278" y="2207533"/>
                </a:lnTo>
                <a:lnTo>
                  <a:pt x="813194" y="2205719"/>
                </a:lnTo>
                <a:lnTo>
                  <a:pt x="809110" y="2203678"/>
                </a:lnTo>
                <a:lnTo>
                  <a:pt x="807295" y="2202544"/>
                </a:lnTo>
                <a:lnTo>
                  <a:pt x="805933" y="2201184"/>
                </a:lnTo>
                <a:lnTo>
                  <a:pt x="804345" y="2199823"/>
                </a:lnTo>
                <a:lnTo>
                  <a:pt x="802984" y="2198236"/>
                </a:lnTo>
                <a:lnTo>
                  <a:pt x="801622" y="2196649"/>
                </a:lnTo>
                <a:lnTo>
                  <a:pt x="800488" y="2194834"/>
                </a:lnTo>
                <a:lnTo>
                  <a:pt x="799353" y="2193020"/>
                </a:lnTo>
                <a:lnTo>
                  <a:pt x="798446" y="2190753"/>
                </a:lnTo>
                <a:lnTo>
                  <a:pt x="797538" y="2188712"/>
                </a:lnTo>
                <a:lnTo>
                  <a:pt x="796631" y="2186444"/>
                </a:lnTo>
                <a:lnTo>
                  <a:pt x="795496" y="2181229"/>
                </a:lnTo>
                <a:lnTo>
                  <a:pt x="794816" y="2175333"/>
                </a:lnTo>
                <a:lnTo>
                  <a:pt x="794589" y="2168984"/>
                </a:lnTo>
                <a:lnTo>
                  <a:pt x="794589" y="2161727"/>
                </a:lnTo>
                <a:lnTo>
                  <a:pt x="794816" y="2158099"/>
                </a:lnTo>
                <a:lnTo>
                  <a:pt x="795269" y="2154697"/>
                </a:lnTo>
                <a:lnTo>
                  <a:pt x="795950" y="2151296"/>
                </a:lnTo>
                <a:lnTo>
                  <a:pt x="796858" y="2148121"/>
                </a:lnTo>
                <a:lnTo>
                  <a:pt x="797992" y="2145400"/>
                </a:lnTo>
                <a:lnTo>
                  <a:pt x="799127" y="2142679"/>
                </a:lnTo>
                <a:lnTo>
                  <a:pt x="800715" y="2140185"/>
                </a:lnTo>
                <a:lnTo>
                  <a:pt x="802530" y="2137690"/>
                </a:lnTo>
                <a:lnTo>
                  <a:pt x="804118" y="2135423"/>
                </a:lnTo>
                <a:lnTo>
                  <a:pt x="805933" y="2133609"/>
                </a:lnTo>
                <a:lnTo>
                  <a:pt x="807976" y="2131794"/>
                </a:lnTo>
                <a:lnTo>
                  <a:pt x="809791" y="2129980"/>
                </a:lnTo>
                <a:lnTo>
                  <a:pt x="812060" y="2128620"/>
                </a:lnTo>
                <a:lnTo>
                  <a:pt x="814329" y="2127032"/>
                </a:lnTo>
                <a:lnTo>
                  <a:pt x="818866" y="2124765"/>
                </a:lnTo>
                <a:lnTo>
                  <a:pt x="823178" y="2122951"/>
                </a:lnTo>
                <a:lnTo>
                  <a:pt x="827942" y="2121363"/>
                </a:lnTo>
                <a:lnTo>
                  <a:pt x="832480" y="2120456"/>
                </a:lnTo>
                <a:lnTo>
                  <a:pt x="836564" y="2119549"/>
                </a:lnTo>
                <a:lnTo>
                  <a:pt x="840422" y="2119096"/>
                </a:lnTo>
                <a:lnTo>
                  <a:pt x="843825" y="2119096"/>
                </a:lnTo>
                <a:lnTo>
                  <a:pt x="846548" y="2119096"/>
                </a:lnTo>
                <a:lnTo>
                  <a:pt x="848590" y="2119323"/>
                </a:lnTo>
                <a:lnTo>
                  <a:pt x="850405" y="2119323"/>
                </a:lnTo>
                <a:lnTo>
                  <a:pt x="851539" y="2119323"/>
                </a:lnTo>
                <a:lnTo>
                  <a:pt x="852447" y="2119096"/>
                </a:lnTo>
                <a:lnTo>
                  <a:pt x="853128" y="2118415"/>
                </a:lnTo>
                <a:lnTo>
                  <a:pt x="853355" y="2117508"/>
                </a:lnTo>
                <a:lnTo>
                  <a:pt x="853355" y="2116148"/>
                </a:lnTo>
                <a:lnTo>
                  <a:pt x="852674" y="2114334"/>
                </a:lnTo>
                <a:lnTo>
                  <a:pt x="851766" y="2112293"/>
                </a:lnTo>
                <a:lnTo>
                  <a:pt x="850632" y="2109572"/>
                </a:lnTo>
                <a:lnTo>
                  <a:pt x="848590" y="2106170"/>
                </a:lnTo>
                <a:lnTo>
                  <a:pt x="843825" y="2098007"/>
                </a:lnTo>
                <a:lnTo>
                  <a:pt x="837018" y="2087576"/>
                </a:lnTo>
                <a:lnTo>
                  <a:pt x="827715" y="2074197"/>
                </a:lnTo>
                <a:lnTo>
                  <a:pt x="822497" y="2066714"/>
                </a:lnTo>
                <a:lnTo>
                  <a:pt x="816824" y="2059457"/>
                </a:lnTo>
                <a:lnTo>
                  <a:pt x="810925" y="2051974"/>
                </a:lnTo>
                <a:lnTo>
                  <a:pt x="804572" y="2044491"/>
                </a:lnTo>
                <a:lnTo>
                  <a:pt x="797992" y="2037235"/>
                </a:lnTo>
                <a:lnTo>
                  <a:pt x="791185" y="2029978"/>
                </a:lnTo>
                <a:lnTo>
                  <a:pt x="784605" y="2022949"/>
                </a:lnTo>
                <a:lnTo>
                  <a:pt x="777571" y="2015919"/>
                </a:lnTo>
                <a:lnTo>
                  <a:pt x="763958" y="2002767"/>
                </a:lnTo>
                <a:lnTo>
                  <a:pt x="750798" y="1990975"/>
                </a:lnTo>
                <a:lnTo>
                  <a:pt x="738772" y="1980544"/>
                </a:lnTo>
                <a:lnTo>
                  <a:pt x="728335" y="1971700"/>
                </a:lnTo>
                <a:lnTo>
                  <a:pt x="725385" y="1969206"/>
                </a:lnTo>
                <a:lnTo>
                  <a:pt x="722209" y="1967165"/>
                </a:lnTo>
                <a:lnTo>
                  <a:pt x="716537" y="1963310"/>
                </a:lnTo>
                <a:lnTo>
                  <a:pt x="711091" y="1960589"/>
                </a:lnTo>
                <a:lnTo>
                  <a:pt x="706326" y="1958548"/>
                </a:lnTo>
                <a:lnTo>
                  <a:pt x="702242" y="1956961"/>
                </a:lnTo>
                <a:lnTo>
                  <a:pt x="699066" y="1956054"/>
                </a:lnTo>
                <a:lnTo>
                  <a:pt x="696343" y="1955147"/>
                </a:lnTo>
                <a:lnTo>
                  <a:pt x="696343" y="1994150"/>
                </a:lnTo>
                <a:lnTo>
                  <a:pt x="723116" y="1995964"/>
                </a:lnTo>
                <a:lnTo>
                  <a:pt x="726974" y="1996191"/>
                </a:lnTo>
                <a:lnTo>
                  <a:pt x="731058" y="1996871"/>
                </a:lnTo>
                <a:lnTo>
                  <a:pt x="734688" y="1998231"/>
                </a:lnTo>
                <a:lnTo>
                  <a:pt x="738318" y="1999592"/>
                </a:lnTo>
                <a:lnTo>
                  <a:pt x="741722" y="2001406"/>
                </a:lnTo>
                <a:lnTo>
                  <a:pt x="744898" y="2003674"/>
                </a:lnTo>
                <a:lnTo>
                  <a:pt x="747848" y="2005715"/>
                </a:lnTo>
                <a:lnTo>
                  <a:pt x="750571" y="2008436"/>
                </a:lnTo>
                <a:lnTo>
                  <a:pt x="753067" y="2011384"/>
                </a:lnTo>
                <a:lnTo>
                  <a:pt x="755109" y="2014558"/>
                </a:lnTo>
                <a:lnTo>
                  <a:pt x="756924" y="2017733"/>
                </a:lnTo>
                <a:lnTo>
                  <a:pt x="758512" y="2021134"/>
                </a:lnTo>
                <a:lnTo>
                  <a:pt x="759647" y="2024763"/>
                </a:lnTo>
                <a:lnTo>
                  <a:pt x="760781" y="2028618"/>
                </a:lnTo>
                <a:lnTo>
                  <a:pt x="761235" y="2032246"/>
                </a:lnTo>
                <a:lnTo>
                  <a:pt x="761462" y="2036554"/>
                </a:lnTo>
                <a:lnTo>
                  <a:pt x="761235" y="2040863"/>
                </a:lnTo>
                <a:lnTo>
                  <a:pt x="760781" y="2044718"/>
                </a:lnTo>
                <a:lnTo>
                  <a:pt x="759647" y="2048799"/>
                </a:lnTo>
                <a:lnTo>
                  <a:pt x="758285" y="2052428"/>
                </a:lnTo>
                <a:lnTo>
                  <a:pt x="756470" y="2055829"/>
                </a:lnTo>
                <a:lnTo>
                  <a:pt x="754655" y="2059457"/>
                </a:lnTo>
                <a:lnTo>
                  <a:pt x="752386" y="2062405"/>
                </a:lnTo>
                <a:lnTo>
                  <a:pt x="749663" y="2065353"/>
                </a:lnTo>
                <a:lnTo>
                  <a:pt x="746714" y="2068074"/>
                </a:lnTo>
                <a:lnTo>
                  <a:pt x="743537" y="2070342"/>
                </a:lnTo>
                <a:lnTo>
                  <a:pt x="740134" y="2072383"/>
                </a:lnTo>
                <a:lnTo>
                  <a:pt x="736730" y="2073970"/>
                </a:lnTo>
                <a:lnTo>
                  <a:pt x="732873" y="2075557"/>
                </a:lnTo>
                <a:lnTo>
                  <a:pt x="729016" y="2076464"/>
                </a:lnTo>
                <a:lnTo>
                  <a:pt x="724932" y="2076918"/>
                </a:lnTo>
                <a:lnTo>
                  <a:pt x="720848" y="2077145"/>
                </a:lnTo>
                <a:lnTo>
                  <a:pt x="716537" y="2076918"/>
                </a:lnTo>
                <a:lnTo>
                  <a:pt x="712679" y="2076464"/>
                </a:lnTo>
                <a:lnTo>
                  <a:pt x="708595" y="2075557"/>
                </a:lnTo>
                <a:lnTo>
                  <a:pt x="704965" y="2073970"/>
                </a:lnTo>
                <a:lnTo>
                  <a:pt x="701561" y="2072383"/>
                </a:lnTo>
                <a:lnTo>
                  <a:pt x="697931" y="2070342"/>
                </a:lnTo>
                <a:lnTo>
                  <a:pt x="694981" y="2068074"/>
                </a:lnTo>
                <a:lnTo>
                  <a:pt x="692032" y="2065353"/>
                </a:lnTo>
                <a:lnTo>
                  <a:pt x="689309" y="2062632"/>
                </a:lnTo>
                <a:lnTo>
                  <a:pt x="687040" y="2059457"/>
                </a:lnTo>
                <a:lnTo>
                  <a:pt x="684998" y="2056056"/>
                </a:lnTo>
                <a:lnTo>
                  <a:pt x="683410" y="2052428"/>
                </a:lnTo>
                <a:lnTo>
                  <a:pt x="681822" y="2048799"/>
                </a:lnTo>
                <a:lnTo>
                  <a:pt x="680914" y="2044945"/>
                </a:lnTo>
                <a:lnTo>
                  <a:pt x="680233" y="2040863"/>
                </a:lnTo>
                <a:lnTo>
                  <a:pt x="679779" y="2036781"/>
                </a:lnTo>
                <a:lnTo>
                  <a:pt x="679779" y="2030658"/>
                </a:lnTo>
                <a:lnTo>
                  <a:pt x="661855" y="2030658"/>
                </a:lnTo>
                <a:lnTo>
                  <a:pt x="661174" y="1994830"/>
                </a:lnTo>
                <a:lnTo>
                  <a:pt x="594467" y="1994150"/>
                </a:lnTo>
                <a:lnTo>
                  <a:pt x="594467" y="1938593"/>
                </a:lnTo>
                <a:lnTo>
                  <a:pt x="591517" y="1938820"/>
                </a:lnTo>
                <a:lnTo>
                  <a:pt x="581534" y="1939273"/>
                </a:lnTo>
                <a:lnTo>
                  <a:pt x="579945" y="1939500"/>
                </a:lnTo>
                <a:lnTo>
                  <a:pt x="577903" y="1940180"/>
                </a:lnTo>
                <a:lnTo>
                  <a:pt x="573365" y="1941768"/>
                </a:lnTo>
                <a:lnTo>
                  <a:pt x="568147" y="1944035"/>
                </a:lnTo>
                <a:lnTo>
                  <a:pt x="562474" y="1946983"/>
                </a:lnTo>
                <a:lnTo>
                  <a:pt x="550449" y="1953559"/>
                </a:lnTo>
                <a:lnTo>
                  <a:pt x="543869" y="1956961"/>
                </a:lnTo>
                <a:lnTo>
                  <a:pt x="537516" y="1959909"/>
                </a:lnTo>
                <a:lnTo>
                  <a:pt x="534112" y="1961723"/>
                </a:lnTo>
                <a:lnTo>
                  <a:pt x="529801" y="1963990"/>
                </a:lnTo>
                <a:lnTo>
                  <a:pt x="520726" y="1969433"/>
                </a:lnTo>
                <a:lnTo>
                  <a:pt x="509835" y="1976009"/>
                </a:lnTo>
                <a:lnTo>
                  <a:pt x="498944" y="1983265"/>
                </a:lnTo>
                <a:lnTo>
                  <a:pt x="487826" y="1990975"/>
                </a:lnTo>
                <a:lnTo>
                  <a:pt x="477615" y="1998458"/>
                </a:lnTo>
                <a:lnTo>
                  <a:pt x="468540" y="2005034"/>
                </a:lnTo>
                <a:lnTo>
                  <a:pt x="461279" y="2010477"/>
                </a:lnTo>
                <a:lnTo>
                  <a:pt x="457649" y="2013651"/>
                </a:lnTo>
                <a:lnTo>
                  <a:pt x="452430" y="2018413"/>
                </a:lnTo>
                <a:lnTo>
                  <a:pt x="438816" y="2031339"/>
                </a:lnTo>
                <a:lnTo>
                  <a:pt x="421799" y="2047439"/>
                </a:lnTo>
                <a:lnTo>
                  <a:pt x="403874" y="2065126"/>
                </a:lnTo>
                <a:lnTo>
                  <a:pt x="370521" y="2097553"/>
                </a:lnTo>
                <a:lnTo>
                  <a:pt x="358949" y="2108665"/>
                </a:lnTo>
                <a:lnTo>
                  <a:pt x="355092" y="2112293"/>
                </a:lnTo>
                <a:lnTo>
                  <a:pt x="352823" y="2114107"/>
                </a:lnTo>
                <a:lnTo>
                  <a:pt x="350100" y="2116148"/>
                </a:lnTo>
                <a:lnTo>
                  <a:pt x="348058" y="2118642"/>
                </a:lnTo>
                <a:lnTo>
                  <a:pt x="345789" y="2121137"/>
                </a:lnTo>
                <a:lnTo>
                  <a:pt x="344201" y="2123858"/>
                </a:lnTo>
                <a:lnTo>
                  <a:pt x="343293" y="2126352"/>
                </a:lnTo>
                <a:lnTo>
                  <a:pt x="343066" y="2127486"/>
                </a:lnTo>
                <a:lnTo>
                  <a:pt x="343066" y="2128620"/>
                </a:lnTo>
                <a:lnTo>
                  <a:pt x="343066" y="2129527"/>
                </a:lnTo>
                <a:lnTo>
                  <a:pt x="343520" y="2130207"/>
                </a:lnTo>
                <a:lnTo>
                  <a:pt x="344201" y="2131114"/>
                </a:lnTo>
                <a:lnTo>
                  <a:pt x="344881" y="2131568"/>
                </a:lnTo>
                <a:lnTo>
                  <a:pt x="347377" y="2132475"/>
                </a:lnTo>
                <a:lnTo>
                  <a:pt x="350327" y="2134289"/>
                </a:lnTo>
                <a:lnTo>
                  <a:pt x="351915" y="2135423"/>
                </a:lnTo>
                <a:lnTo>
                  <a:pt x="353503" y="2137010"/>
                </a:lnTo>
                <a:lnTo>
                  <a:pt x="354865" y="2138371"/>
                </a:lnTo>
                <a:lnTo>
                  <a:pt x="356453" y="2140411"/>
                </a:lnTo>
                <a:lnTo>
                  <a:pt x="357588" y="2142679"/>
                </a:lnTo>
                <a:lnTo>
                  <a:pt x="358949" y="2145173"/>
                </a:lnTo>
                <a:lnTo>
                  <a:pt x="360083" y="2147895"/>
                </a:lnTo>
                <a:lnTo>
                  <a:pt x="360991" y="2151069"/>
                </a:lnTo>
                <a:lnTo>
                  <a:pt x="361899" y="2154697"/>
                </a:lnTo>
                <a:lnTo>
                  <a:pt x="362352" y="2158552"/>
                </a:lnTo>
                <a:lnTo>
                  <a:pt x="362806" y="2162861"/>
                </a:lnTo>
                <a:lnTo>
                  <a:pt x="362806" y="2167396"/>
                </a:lnTo>
                <a:lnTo>
                  <a:pt x="362579" y="2169891"/>
                </a:lnTo>
                <a:lnTo>
                  <a:pt x="362352" y="2172158"/>
                </a:lnTo>
                <a:lnTo>
                  <a:pt x="361672" y="2174653"/>
                </a:lnTo>
                <a:lnTo>
                  <a:pt x="360991" y="2176920"/>
                </a:lnTo>
                <a:lnTo>
                  <a:pt x="360083" y="2178961"/>
                </a:lnTo>
                <a:lnTo>
                  <a:pt x="359176" y="2181229"/>
                </a:lnTo>
                <a:lnTo>
                  <a:pt x="357814" y="2183043"/>
                </a:lnTo>
                <a:lnTo>
                  <a:pt x="356680" y="2185084"/>
                </a:lnTo>
                <a:lnTo>
                  <a:pt x="353730" y="2188712"/>
                </a:lnTo>
                <a:lnTo>
                  <a:pt x="349873" y="2192340"/>
                </a:lnTo>
                <a:lnTo>
                  <a:pt x="346243" y="2195515"/>
                </a:lnTo>
                <a:lnTo>
                  <a:pt x="341705" y="2198463"/>
                </a:lnTo>
                <a:lnTo>
                  <a:pt x="336940" y="2200957"/>
                </a:lnTo>
                <a:lnTo>
                  <a:pt x="332402" y="2203225"/>
                </a:lnTo>
                <a:lnTo>
                  <a:pt x="327184" y="2205039"/>
                </a:lnTo>
                <a:lnTo>
                  <a:pt x="321965" y="2206399"/>
                </a:lnTo>
                <a:lnTo>
                  <a:pt x="316746" y="2207533"/>
                </a:lnTo>
                <a:lnTo>
                  <a:pt x="311301" y="2208213"/>
                </a:lnTo>
                <a:lnTo>
                  <a:pt x="306082" y="2208440"/>
                </a:lnTo>
                <a:lnTo>
                  <a:pt x="300864" y="2208213"/>
                </a:lnTo>
                <a:lnTo>
                  <a:pt x="295872" y="2207760"/>
                </a:lnTo>
                <a:lnTo>
                  <a:pt x="291561" y="2206399"/>
                </a:lnTo>
                <a:lnTo>
                  <a:pt x="287704" y="2205266"/>
                </a:lnTo>
                <a:lnTo>
                  <a:pt x="284300" y="2203225"/>
                </a:lnTo>
                <a:lnTo>
                  <a:pt x="280897" y="2201184"/>
                </a:lnTo>
                <a:lnTo>
                  <a:pt x="278401" y="2198689"/>
                </a:lnTo>
                <a:lnTo>
                  <a:pt x="275905" y="2195742"/>
                </a:lnTo>
                <a:lnTo>
                  <a:pt x="274090" y="2192794"/>
                </a:lnTo>
                <a:lnTo>
                  <a:pt x="272502" y="2189392"/>
                </a:lnTo>
                <a:lnTo>
                  <a:pt x="271140" y="2185764"/>
                </a:lnTo>
                <a:lnTo>
                  <a:pt x="270006" y="2182136"/>
                </a:lnTo>
                <a:lnTo>
                  <a:pt x="269325" y="2177827"/>
                </a:lnTo>
                <a:lnTo>
                  <a:pt x="268871" y="2173972"/>
                </a:lnTo>
                <a:lnTo>
                  <a:pt x="268418" y="2169437"/>
                </a:lnTo>
                <a:lnTo>
                  <a:pt x="268418" y="2165129"/>
                </a:lnTo>
                <a:lnTo>
                  <a:pt x="268418" y="2160367"/>
                </a:lnTo>
                <a:lnTo>
                  <a:pt x="268644" y="2156058"/>
                </a:lnTo>
                <a:lnTo>
                  <a:pt x="269325" y="2152203"/>
                </a:lnTo>
                <a:lnTo>
                  <a:pt x="270460" y="2148348"/>
                </a:lnTo>
                <a:lnTo>
                  <a:pt x="272048" y="2145173"/>
                </a:lnTo>
                <a:lnTo>
                  <a:pt x="273636" y="2142452"/>
                </a:lnTo>
                <a:lnTo>
                  <a:pt x="275451" y="2139958"/>
                </a:lnTo>
                <a:lnTo>
                  <a:pt x="277493" y="2137690"/>
                </a:lnTo>
                <a:lnTo>
                  <a:pt x="279762" y="2135649"/>
                </a:lnTo>
                <a:lnTo>
                  <a:pt x="282258" y="2134289"/>
                </a:lnTo>
                <a:lnTo>
                  <a:pt x="284527" y="2132928"/>
                </a:lnTo>
                <a:lnTo>
                  <a:pt x="286569" y="2131794"/>
                </a:lnTo>
                <a:lnTo>
                  <a:pt x="288838" y="2131114"/>
                </a:lnTo>
                <a:lnTo>
                  <a:pt x="293149" y="2129754"/>
                </a:lnTo>
                <a:lnTo>
                  <a:pt x="296553" y="2129300"/>
                </a:lnTo>
                <a:lnTo>
                  <a:pt x="298141" y="2129073"/>
                </a:lnTo>
                <a:lnTo>
                  <a:pt x="299275" y="2128847"/>
                </a:lnTo>
                <a:lnTo>
                  <a:pt x="300410" y="2128393"/>
                </a:lnTo>
                <a:lnTo>
                  <a:pt x="301317" y="2127486"/>
                </a:lnTo>
                <a:lnTo>
                  <a:pt x="303133" y="2125899"/>
                </a:lnTo>
                <a:lnTo>
                  <a:pt x="304267" y="2123858"/>
                </a:lnTo>
                <a:lnTo>
                  <a:pt x="305855" y="2121590"/>
                </a:lnTo>
                <a:lnTo>
                  <a:pt x="306990" y="2118869"/>
                </a:lnTo>
                <a:lnTo>
                  <a:pt x="308351" y="2116148"/>
                </a:lnTo>
                <a:lnTo>
                  <a:pt x="309940" y="2113427"/>
                </a:lnTo>
                <a:lnTo>
                  <a:pt x="313797" y="2108438"/>
                </a:lnTo>
                <a:lnTo>
                  <a:pt x="320377" y="2100274"/>
                </a:lnTo>
                <a:lnTo>
                  <a:pt x="339663" y="2077372"/>
                </a:lnTo>
                <a:lnTo>
                  <a:pt x="360991" y="2052881"/>
                </a:lnTo>
                <a:lnTo>
                  <a:pt x="370521" y="2042223"/>
                </a:lnTo>
                <a:lnTo>
                  <a:pt x="377781" y="2034513"/>
                </a:lnTo>
                <a:lnTo>
                  <a:pt x="380958" y="2030885"/>
                </a:lnTo>
                <a:lnTo>
                  <a:pt x="385723" y="2026577"/>
                </a:lnTo>
                <a:lnTo>
                  <a:pt x="397067" y="2016146"/>
                </a:lnTo>
                <a:lnTo>
                  <a:pt x="410681" y="2004127"/>
                </a:lnTo>
                <a:lnTo>
                  <a:pt x="425883" y="1991429"/>
                </a:lnTo>
                <a:lnTo>
                  <a:pt x="441085" y="1978957"/>
                </a:lnTo>
                <a:lnTo>
                  <a:pt x="455153" y="1967618"/>
                </a:lnTo>
                <a:lnTo>
                  <a:pt x="467178" y="1958775"/>
                </a:lnTo>
                <a:lnTo>
                  <a:pt x="471943" y="1955147"/>
                </a:lnTo>
                <a:lnTo>
                  <a:pt x="476027" y="1952652"/>
                </a:lnTo>
                <a:lnTo>
                  <a:pt x="481700" y="1949251"/>
                </a:lnTo>
                <a:lnTo>
                  <a:pt x="485557" y="1946303"/>
                </a:lnTo>
                <a:lnTo>
                  <a:pt x="486918" y="1945169"/>
                </a:lnTo>
                <a:lnTo>
                  <a:pt x="487826" y="1944035"/>
                </a:lnTo>
                <a:lnTo>
                  <a:pt x="488053" y="1943128"/>
                </a:lnTo>
                <a:lnTo>
                  <a:pt x="488053" y="1942221"/>
                </a:lnTo>
                <a:lnTo>
                  <a:pt x="487826" y="1941541"/>
                </a:lnTo>
                <a:lnTo>
                  <a:pt x="487145" y="1941087"/>
                </a:lnTo>
                <a:lnTo>
                  <a:pt x="485784" y="1940634"/>
                </a:lnTo>
                <a:lnTo>
                  <a:pt x="484422" y="1940407"/>
                </a:lnTo>
                <a:lnTo>
                  <a:pt x="480338" y="1940180"/>
                </a:lnTo>
                <a:lnTo>
                  <a:pt x="475120" y="1940180"/>
                </a:lnTo>
                <a:lnTo>
                  <a:pt x="468993" y="1940634"/>
                </a:lnTo>
                <a:lnTo>
                  <a:pt x="461960" y="1941768"/>
                </a:lnTo>
                <a:lnTo>
                  <a:pt x="454699" y="1943582"/>
                </a:lnTo>
                <a:lnTo>
                  <a:pt x="446758" y="1945623"/>
                </a:lnTo>
                <a:lnTo>
                  <a:pt x="429060" y="1949931"/>
                </a:lnTo>
                <a:lnTo>
                  <a:pt x="410454" y="1954920"/>
                </a:lnTo>
                <a:lnTo>
                  <a:pt x="405236" y="1956507"/>
                </a:lnTo>
                <a:lnTo>
                  <a:pt x="399336" y="1959002"/>
                </a:lnTo>
                <a:lnTo>
                  <a:pt x="392756" y="1961949"/>
                </a:lnTo>
                <a:lnTo>
                  <a:pt x="385723" y="1965351"/>
                </a:lnTo>
                <a:lnTo>
                  <a:pt x="378235" y="1969433"/>
                </a:lnTo>
                <a:lnTo>
                  <a:pt x="370521" y="1973514"/>
                </a:lnTo>
                <a:lnTo>
                  <a:pt x="355092" y="1982585"/>
                </a:lnTo>
                <a:lnTo>
                  <a:pt x="340117" y="1991429"/>
                </a:lnTo>
                <a:lnTo>
                  <a:pt x="326957" y="1999819"/>
                </a:lnTo>
                <a:lnTo>
                  <a:pt x="316293" y="2006395"/>
                </a:lnTo>
                <a:lnTo>
                  <a:pt x="309259" y="2010477"/>
                </a:lnTo>
                <a:lnTo>
                  <a:pt x="304948" y="2013198"/>
                </a:lnTo>
                <a:lnTo>
                  <a:pt x="303360" y="2014558"/>
                </a:lnTo>
                <a:lnTo>
                  <a:pt x="301771" y="2015919"/>
                </a:lnTo>
                <a:lnTo>
                  <a:pt x="300637" y="2017506"/>
                </a:lnTo>
                <a:lnTo>
                  <a:pt x="299275" y="2018640"/>
                </a:lnTo>
                <a:lnTo>
                  <a:pt x="298368" y="2020227"/>
                </a:lnTo>
                <a:lnTo>
                  <a:pt x="297687" y="2021588"/>
                </a:lnTo>
                <a:lnTo>
                  <a:pt x="297006" y="2023175"/>
                </a:lnTo>
                <a:lnTo>
                  <a:pt x="296553" y="2024763"/>
                </a:lnTo>
                <a:lnTo>
                  <a:pt x="296326" y="2026350"/>
                </a:lnTo>
                <a:lnTo>
                  <a:pt x="296326" y="2027937"/>
                </a:lnTo>
                <a:lnTo>
                  <a:pt x="296553" y="2031112"/>
                </a:lnTo>
                <a:lnTo>
                  <a:pt x="297233" y="2034513"/>
                </a:lnTo>
                <a:lnTo>
                  <a:pt x="297914" y="2036101"/>
                </a:lnTo>
                <a:lnTo>
                  <a:pt x="298595" y="2037235"/>
                </a:lnTo>
                <a:lnTo>
                  <a:pt x="299275" y="2038595"/>
                </a:lnTo>
                <a:lnTo>
                  <a:pt x="300410" y="2039275"/>
                </a:lnTo>
                <a:lnTo>
                  <a:pt x="301317" y="2039956"/>
                </a:lnTo>
                <a:lnTo>
                  <a:pt x="302225" y="2040636"/>
                </a:lnTo>
                <a:lnTo>
                  <a:pt x="304267" y="2041090"/>
                </a:lnTo>
                <a:lnTo>
                  <a:pt x="306309" y="2041316"/>
                </a:lnTo>
                <a:lnTo>
                  <a:pt x="308351" y="2041316"/>
                </a:lnTo>
                <a:lnTo>
                  <a:pt x="309713" y="2041316"/>
                </a:lnTo>
                <a:lnTo>
                  <a:pt x="310847" y="2041543"/>
                </a:lnTo>
                <a:lnTo>
                  <a:pt x="311074" y="2042223"/>
                </a:lnTo>
                <a:lnTo>
                  <a:pt x="311301" y="2044264"/>
                </a:lnTo>
                <a:lnTo>
                  <a:pt x="311528" y="2050160"/>
                </a:lnTo>
                <a:lnTo>
                  <a:pt x="311528" y="2058323"/>
                </a:lnTo>
                <a:lnTo>
                  <a:pt x="311301" y="2068074"/>
                </a:lnTo>
                <a:lnTo>
                  <a:pt x="310393" y="2087349"/>
                </a:lnTo>
                <a:lnTo>
                  <a:pt x="309940" y="2100048"/>
                </a:lnTo>
                <a:lnTo>
                  <a:pt x="309713" y="2102996"/>
                </a:lnTo>
                <a:lnTo>
                  <a:pt x="309259" y="2105490"/>
                </a:lnTo>
                <a:lnTo>
                  <a:pt x="308351" y="2107984"/>
                </a:lnTo>
                <a:lnTo>
                  <a:pt x="306763" y="2109799"/>
                </a:lnTo>
                <a:lnTo>
                  <a:pt x="304721" y="2111386"/>
                </a:lnTo>
                <a:lnTo>
                  <a:pt x="302452" y="2112520"/>
                </a:lnTo>
                <a:lnTo>
                  <a:pt x="299729" y="2113200"/>
                </a:lnTo>
                <a:lnTo>
                  <a:pt x="296553" y="2113427"/>
                </a:lnTo>
                <a:lnTo>
                  <a:pt x="290200" y="2113200"/>
                </a:lnTo>
                <a:lnTo>
                  <a:pt x="287477" y="2112973"/>
                </a:lnTo>
                <a:lnTo>
                  <a:pt x="284981" y="2112293"/>
                </a:lnTo>
                <a:lnTo>
                  <a:pt x="282939" y="2111386"/>
                </a:lnTo>
                <a:lnTo>
                  <a:pt x="280897" y="2110479"/>
                </a:lnTo>
                <a:lnTo>
                  <a:pt x="279535" y="2108891"/>
                </a:lnTo>
                <a:lnTo>
                  <a:pt x="278174" y="2107077"/>
                </a:lnTo>
                <a:lnTo>
                  <a:pt x="277266" y="2105037"/>
                </a:lnTo>
                <a:lnTo>
                  <a:pt x="276586" y="2102996"/>
                </a:lnTo>
                <a:lnTo>
                  <a:pt x="274998" y="2099594"/>
                </a:lnTo>
                <a:lnTo>
                  <a:pt x="274317" y="2098234"/>
                </a:lnTo>
                <a:lnTo>
                  <a:pt x="273182" y="2097327"/>
                </a:lnTo>
                <a:lnTo>
                  <a:pt x="272048" y="2096646"/>
                </a:lnTo>
                <a:lnTo>
                  <a:pt x="270460" y="2096420"/>
                </a:lnTo>
                <a:lnTo>
                  <a:pt x="268644" y="2096646"/>
                </a:lnTo>
                <a:lnTo>
                  <a:pt x="266602" y="2096646"/>
                </a:lnTo>
                <a:lnTo>
                  <a:pt x="264787" y="2097100"/>
                </a:lnTo>
                <a:lnTo>
                  <a:pt x="263199" y="2097553"/>
                </a:lnTo>
                <a:lnTo>
                  <a:pt x="261611" y="2098234"/>
                </a:lnTo>
                <a:lnTo>
                  <a:pt x="260022" y="2099367"/>
                </a:lnTo>
                <a:lnTo>
                  <a:pt x="259115" y="2100501"/>
                </a:lnTo>
                <a:lnTo>
                  <a:pt x="258434" y="2102089"/>
                </a:lnTo>
                <a:lnTo>
                  <a:pt x="257980" y="2103449"/>
                </a:lnTo>
                <a:lnTo>
                  <a:pt x="257073" y="2105263"/>
                </a:lnTo>
                <a:lnTo>
                  <a:pt x="256165" y="2106397"/>
                </a:lnTo>
                <a:lnTo>
                  <a:pt x="255031" y="2107758"/>
                </a:lnTo>
                <a:lnTo>
                  <a:pt x="253442" y="2108665"/>
                </a:lnTo>
                <a:lnTo>
                  <a:pt x="251400" y="2109572"/>
                </a:lnTo>
                <a:lnTo>
                  <a:pt x="249131" y="2110025"/>
                </a:lnTo>
                <a:lnTo>
                  <a:pt x="246636" y="2109799"/>
                </a:lnTo>
                <a:lnTo>
                  <a:pt x="240736" y="2109572"/>
                </a:lnTo>
                <a:lnTo>
                  <a:pt x="235064" y="2109118"/>
                </a:lnTo>
                <a:lnTo>
                  <a:pt x="232568" y="2108891"/>
                </a:lnTo>
                <a:lnTo>
                  <a:pt x="230299" y="2108438"/>
                </a:lnTo>
                <a:lnTo>
                  <a:pt x="229165" y="2107984"/>
                </a:lnTo>
                <a:lnTo>
                  <a:pt x="228711" y="2107531"/>
                </a:lnTo>
                <a:lnTo>
                  <a:pt x="228484" y="2107077"/>
                </a:lnTo>
                <a:lnTo>
                  <a:pt x="228030" y="2103222"/>
                </a:lnTo>
                <a:lnTo>
                  <a:pt x="227803" y="2095513"/>
                </a:lnTo>
                <a:lnTo>
                  <a:pt x="227576" y="2085081"/>
                </a:lnTo>
                <a:lnTo>
                  <a:pt x="227576" y="2073290"/>
                </a:lnTo>
                <a:lnTo>
                  <a:pt x="227576" y="2061498"/>
                </a:lnTo>
                <a:lnTo>
                  <a:pt x="228030" y="2051521"/>
                </a:lnTo>
                <a:lnTo>
                  <a:pt x="228711" y="2047439"/>
                </a:lnTo>
                <a:lnTo>
                  <a:pt x="229165" y="2044264"/>
                </a:lnTo>
                <a:lnTo>
                  <a:pt x="229618" y="2042223"/>
                </a:lnTo>
                <a:lnTo>
                  <a:pt x="230072" y="2041770"/>
                </a:lnTo>
                <a:lnTo>
                  <a:pt x="230299" y="2041543"/>
                </a:lnTo>
                <a:lnTo>
                  <a:pt x="232114" y="2041543"/>
                </a:lnTo>
                <a:lnTo>
                  <a:pt x="233929" y="2041090"/>
                </a:lnTo>
                <a:lnTo>
                  <a:pt x="235518" y="2040636"/>
                </a:lnTo>
                <a:lnTo>
                  <a:pt x="237106" y="2039729"/>
                </a:lnTo>
                <a:lnTo>
                  <a:pt x="238240" y="2038822"/>
                </a:lnTo>
                <a:lnTo>
                  <a:pt x="239375" y="2037915"/>
                </a:lnTo>
                <a:lnTo>
                  <a:pt x="240056" y="2036554"/>
                </a:lnTo>
                <a:lnTo>
                  <a:pt x="240283" y="2035420"/>
                </a:lnTo>
                <a:lnTo>
                  <a:pt x="240283" y="2034513"/>
                </a:lnTo>
                <a:lnTo>
                  <a:pt x="240056" y="2034060"/>
                </a:lnTo>
                <a:lnTo>
                  <a:pt x="239602" y="2033833"/>
                </a:lnTo>
                <a:lnTo>
                  <a:pt x="239148" y="2033606"/>
                </a:lnTo>
                <a:lnTo>
                  <a:pt x="237560" y="2033380"/>
                </a:lnTo>
                <a:lnTo>
                  <a:pt x="235518" y="2033153"/>
                </a:lnTo>
                <a:lnTo>
                  <a:pt x="231660" y="2033606"/>
                </a:lnTo>
                <a:lnTo>
                  <a:pt x="228484" y="2033833"/>
                </a:lnTo>
                <a:lnTo>
                  <a:pt x="227803" y="2033833"/>
                </a:lnTo>
                <a:lnTo>
                  <a:pt x="227576" y="2033606"/>
                </a:lnTo>
                <a:lnTo>
                  <a:pt x="227576" y="2033153"/>
                </a:lnTo>
                <a:lnTo>
                  <a:pt x="228030" y="2032699"/>
                </a:lnTo>
                <a:lnTo>
                  <a:pt x="230299" y="2030205"/>
                </a:lnTo>
                <a:lnTo>
                  <a:pt x="234837" y="2026123"/>
                </a:lnTo>
                <a:lnTo>
                  <a:pt x="252535" y="2011837"/>
                </a:lnTo>
                <a:lnTo>
                  <a:pt x="284754" y="1985759"/>
                </a:lnTo>
                <a:lnTo>
                  <a:pt x="290200" y="1981224"/>
                </a:lnTo>
                <a:lnTo>
                  <a:pt x="295872" y="1977143"/>
                </a:lnTo>
                <a:lnTo>
                  <a:pt x="301771" y="1972834"/>
                </a:lnTo>
                <a:lnTo>
                  <a:pt x="308351" y="1968526"/>
                </a:lnTo>
                <a:lnTo>
                  <a:pt x="314704" y="1964671"/>
                </a:lnTo>
                <a:lnTo>
                  <a:pt x="321738" y="1960362"/>
                </a:lnTo>
                <a:lnTo>
                  <a:pt x="328545" y="1956507"/>
                </a:lnTo>
                <a:lnTo>
                  <a:pt x="335806" y="1952425"/>
                </a:lnTo>
                <a:lnTo>
                  <a:pt x="350327" y="1944715"/>
                </a:lnTo>
                <a:lnTo>
                  <a:pt x="365756" y="1937686"/>
                </a:lnTo>
                <a:lnTo>
                  <a:pt x="381639" y="1930656"/>
                </a:lnTo>
                <a:lnTo>
                  <a:pt x="397521" y="1924307"/>
                </a:lnTo>
                <a:lnTo>
                  <a:pt x="413631" y="1918184"/>
                </a:lnTo>
                <a:lnTo>
                  <a:pt x="429514" y="1912742"/>
                </a:lnTo>
                <a:lnTo>
                  <a:pt x="445396" y="1908207"/>
                </a:lnTo>
                <a:lnTo>
                  <a:pt x="460825" y="1903898"/>
                </a:lnTo>
                <a:lnTo>
                  <a:pt x="476027" y="1900270"/>
                </a:lnTo>
                <a:lnTo>
                  <a:pt x="490095" y="1897095"/>
                </a:lnTo>
                <a:lnTo>
                  <a:pt x="497128" y="1895962"/>
                </a:lnTo>
                <a:lnTo>
                  <a:pt x="503708" y="1895054"/>
                </a:lnTo>
                <a:lnTo>
                  <a:pt x="510288" y="1894147"/>
                </a:lnTo>
                <a:lnTo>
                  <a:pt x="516415" y="1893694"/>
                </a:lnTo>
                <a:lnTo>
                  <a:pt x="532978" y="1892560"/>
                </a:lnTo>
                <a:lnTo>
                  <a:pt x="547953" y="1892107"/>
                </a:lnTo>
                <a:lnTo>
                  <a:pt x="560659" y="1892107"/>
                </a:lnTo>
                <a:lnTo>
                  <a:pt x="571550" y="1892333"/>
                </a:lnTo>
                <a:lnTo>
                  <a:pt x="579945" y="1892787"/>
                </a:lnTo>
                <a:lnTo>
                  <a:pt x="586072" y="1893014"/>
                </a:lnTo>
                <a:lnTo>
                  <a:pt x="591290" y="1893694"/>
                </a:lnTo>
                <a:lnTo>
                  <a:pt x="590383" y="1678723"/>
                </a:lnTo>
                <a:lnTo>
                  <a:pt x="609442" y="1679403"/>
                </a:lnTo>
                <a:lnTo>
                  <a:pt x="608080" y="1544933"/>
                </a:lnTo>
                <a:lnTo>
                  <a:pt x="565651" y="1539718"/>
                </a:lnTo>
                <a:lnTo>
                  <a:pt x="565424" y="1513413"/>
                </a:lnTo>
                <a:lnTo>
                  <a:pt x="444942" y="1474864"/>
                </a:lnTo>
                <a:lnTo>
                  <a:pt x="355092" y="1446065"/>
                </a:lnTo>
                <a:lnTo>
                  <a:pt x="299275" y="1428377"/>
                </a:lnTo>
                <a:lnTo>
                  <a:pt x="292922" y="1426110"/>
                </a:lnTo>
                <a:lnTo>
                  <a:pt x="286342" y="1423615"/>
                </a:lnTo>
                <a:lnTo>
                  <a:pt x="280216" y="1420894"/>
                </a:lnTo>
                <a:lnTo>
                  <a:pt x="273863" y="1417719"/>
                </a:lnTo>
                <a:lnTo>
                  <a:pt x="267283" y="1414091"/>
                </a:lnTo>
                <a:lnTo>
                  <a:pt x="261157" y="1410236"/>
                </a:lnTo>
                <a:lnTo>
                  <a:pt x="255031" y="1405701"/>
                </a:lnTo>
                <a:lnTo>
                  <a:pt x="248678" y="1400712"/>
                </a:lnTo>
                <a:lnTo>
                  <a:pt x="242778" y="1395270"/>
                </a:lnTo>
                <a:lnTo>
                  <a:pt x="237106" y="1389374"/>
                </a:lnTo>
                <a:lnTo>
                  <a:pt x="231434" y="1382571"/>
                </a:lnTo>
                <a:lnTo>
                  <a:pt x="225988" y="1375542"/>
                </a:lnTo>
                <a:lnTo>
                  <a:pt x="220769" y="1367832"/>
                </a:lnTo>
                <a:lnTo>
                  <a:pt x="218274" y="1363523"/>
                </a:lnTo>
                <a:lnTo>
                  <a:pt x="216005" y="1358988"/>
                </a:lnTo>
                <a:lnTo>
                  <a:pt x="213509" y="1354679"/>
                </a:lnTo>
                <a:lnTo>
                  <a:pt x="211240" y="1349917"/>
                </a:lnTo>
                <a:lnTo>
                  <a:pt x="208971" y="1344929"/>
                </a:lnTo>
                <a:lnTo>
                  <a:pt x="207156" y="1339713"/>
                </a:lnTo>
                <a:lnTo>
                  <a:pt x="202391" y="1327241"/>
                </a:lnTo>
                <a:lnTo>
                  <a:pt x="196492" y="1310914"/>
                </a:lnTo>
                <a:lnTo>
                  <a:pt x="181970" y="1269643"/>
                </a:lnTo>
                <a:lnTo>
                  <a:pt x="165407" y="1220663"/>
                </a:lnTo>
                <a:lnTo>
                  <a:pt x="148390" y="1169414"/>
                </a:lnTo>
                <a:lnTo>
                  <a:pt x="118893" y="1079616"/>
                </a:lnTo>
                <a:lnTo>
                  <a:pt x="106414" y="1040613"/>
                </a:lnTo>
                <a:lnTo>
                  <a:pt x="69203" y="1040840"/>
                </a:lnTo>
                <a:lnTo>
                  <a:pt x="40841" y="1041294"/>
                </a:lnTo>
                <a:lnTo>
                  <a:pt x="22463" y="1041294"/>
                </a:lnTo>
                <a:lnTo>
                  <a:pt x="19740" y="1040840"/>
                </a:lnTo>
                <a:lnTo>
                  <a:pt x="17244" y="1040613"/>
                </a:lnTo>
                <a:lnTo>
                  <a:pt x="14748" y="1040160"/>
                </a:lnTo>
                <a:lnTo>
                  <a:pt x="12479" y="1039706"/>
                </a:lnTo>
                <a:lnTo>
                  <a:pt x="10664" y="1039253"/>
                </a:lnTo>
                <a:lnTo>
                  <a:pt x="8622" y="1038346"/>
                </a:lnTo>
                <a:lnTo>
                  <a:pt x="7034" y="1037439"/>
                </a:lnTo>
                <a:lnTo>
                  <a:pt x="5672" y="1036532"/>
                </a:lnTo>
                <a:lnTo>
                  <a:pt x="4084" y="1035398"/>
                </a:lnTo>
                <a:lnTo>
                  <a:pt x="3177" y="1034491"/>
                </a:lnTo>
                <a:lnTo>
                  <a:pt x="2042" y="1033357"/>
                </a:lnTo>
                <a:lnTo>
                  <a:pt x="1361" y="1031996"/>
                </a:lnTo>
                <a:lnTo>
                  <a:pt x="681" y="1030863"/>
                </a:lnTo>
                <a:lnTo>
                  <a:pt x="227" y="1029502"/>
                </a:lnTo>
                <a:lnTo>
                  <a:pt x="0" y="1028368"/>
                </a:lnTo>
                <a:lnTo>
                  <a:pt x="0" y="1027008"/>
                </a:lnTo>
                <a:lnTo>
                  <a:pt x="0" y="1025647"/>
                </a:lnTo>
                <a:lnTo>
                  <a:pt x="227" y="1024286"/>
                </a:lnTo>
                <a:lnTo>
                  <a:pt x="681" y="1023153"/>
                </a:lnTo>
                <a:lnTo>
                  <a:pt x="1134" y="1021792"/>
                </a:lnTo>
                <a:lnTo>
                  <a:pt x="2042" y="1020658"/>
                </a:lnTo>
                <a:lnTo>
                  <a:pt x="3177" y="1019298"/>
                </a:lnTo>
                <a:lnTo>
                  <a:pt x="4084" y="1018391"/>
                </a:lnTo>
                <a:lnTo>
                  <a:pt x="5672" y="1017484"/>
                </a:lnTo>
                <a:lnTo>
                  <a:pt x="7034" y="1016350"/>
                </a:lnTo>
                <a:lnTo>
                  <a:pt x="8622" y="1015670"/>
                </a:lnTo>
                <a:lnTo>
                  <a:pt x="10664" y="1014989"/>
                </a:lnTo>
                <a:lnTo>
                  <a:pt x="12479" y="1014082"/>
                </a:lnTo>
                <a:lnTo>
                  <a:pt x="14748" y="1013629"/>
                </a:lnTo>
                <a:lnTo>
                  <a:pt x="17017" y="1013175"/>
                </a:lnTo>
                <a:lnTo>
                  <a:pt x="19740" y="1012948"/>
                </a:lnTo>
                <a:lnTo>
                  <a:pt x="22463" y="1012948"/>
                </a:lnTo>
                <a:lnTo>
                  <a:pt x="97338" y="1012722"/>
                </a:lnTo>
                <a:lnTo>
                  <a:pt x="89170" y="984603"/>
                </a:lnTo>
                <a:lnTo>
                  <a:pt x="86674" y="973265"/>
                </a:lnTo>
                <a:lnTo>
                  <a:pt x="81909" y="949455"/>
                </a:lnTo>
                <a:lnTo>
                  <a:pt x="75783" y="917255"/>
                </a:lnTo>
                <a:lnTo>
                  <a:pt x="69203" y="880519"/>
                </a:lnTo>
                <a:lnTo>
                  <a:pt x="62169" y="843103"/>
                </a:lnTo>
                <a:lnTo>
                  <a:pt x="56270" y="808862"/>
                </a:lnTo>
                <a:lnTo>
                  <a:pt x="51732" y="781877"/>
                </a:lnTo>
                <a:lnTo>
                  <a:pt x="50371" y="772127"/>
                </a:lnTo>
                <a:lnTo>
                  <a:pt x="49463" y="766004"/>
                </a:lnTo>
                <a:lnTo>
                  <a:pt x="49236" y="761922"/>
                </a:lnTo>
                <a:lnTo>
                  <a:pt x="49463" y="758748"/>
                </a:lnTo>
                <a:lnTo>
                  <a:pt x="49690" y="757614"/>
                </a:lnTo>
                <a:lnTo>
                  <a:pt x="50371" y="756480"/>
                </a:lnTo>
                <a:lnTo>
                  <a:pt x="50825" y="755573"/>
                </a:lnTo>
                <a:lnTo>
                  <a:pt x="51278" y="754666"/>
                </a:lnTo>
                <a:lnTo>
                  <a:pt x="51959" y="754212"/>
                </a:lnTo>
                <a:lnTo>
                  <a:pt x="52640" y="753759"/>
                </a:lnTo>
                <a:lnTo>
                  <a:pt x="53774" y="753532"/>
                </a:lnTo>
                <a:lnTo>
                  <a:pt x="54682" y="753532"/>
                </a:lnTo>
                <a:lnTo>
                  <a:pt x="56951" y="753759"/>
                </a:lnTo>
                <a:lnTo>
                  <a:pt x="59900" y="754212"/>
                </a:lnTo>
                <a:lnTo>
                  <a:pt x="63304" y="755346"/>
                </a:lnTo>
                <a:lnTo>
                  <a:pt x="67161" y="756480"/>
                </a:lnTo>
                <a:lnTo>
                  <a:pt x="76464" y="759428"/>
                </a:lnTo>
                <a:lnTo>
                  <a:pt x="81909" y="761242"/>
                </a:lnTo>
                <a:lnTo>
                  <a:pt x="88262" y="763056"/>
                </a:lnTo>
                <a:lnTo>
                  <a:pt x="94842" y="764417"/>
                </a:lnTo>
                <a:lnTo>
                  <a:pt x="102103" y="766004"/>
                </a:lnTo>
                <a:lnTo>
                  <a:pt x="111179" y="767138"/>
                </a:lnTo>
                <a:lnTo>
                  <a:pt x="122977" y="768498"/>
                </a:lnTo>
                <a:lnTo>
                  <a:pt x="137272" y="769405"/>
                </a:lnTo>
                <a:lnTo>
                  <a:pt x="153381" y="770312"/>
                </a:lnTo>
                <a:lnTo>
                  <a:pt x="171079" y="771220"/>
                </a:lnTo>
                <a:lnTo>
                  <a:pt x="189912" y="771673"/>
                </a:lnTo>
                <a:lnTo>
                  <a:pt x="209425" y="772127"/>
                </a:lnTo>
                <a:lnTo>
                  <a:pt x="229392" y="772580"/>
                </a:lnTo>
                <a:lnTo>
                  <a:pt x="267964" y="772807"/>
                </a:lnTo>
                <a:lnTo>
                  <a:pt x="286115" y="772580"/>
                </a:lnTo>
                <a:lnTo>
                  <a:pt x="302906" y="772353"/>
                </a:lnTo>
                <a:lnTo>
                  <a:pt x="317654" y="771900"/>
                </a:lnTo>
                <a:lnTo>
                  <a:pt x="330360" y="771446"/>
                </a:lnTo>
                <a:lnTo>
                  <a:pt x="340570" y="770539"/>
                </a:lnTo>
                <a:lnTo>
                  <a:pt x="344201" y="770086"/>
                </a:lnTo>
                <a:lnTo>
                  <a:pt x="347377" y="769632"/>
                </a:lnTo>
                <a:lnTo>
                  <a:pt x="354411" y="768272"/>
                </a:lnTo>
                <a:lnTo>
                  <a:pt x="361672" y="766004"/>
                </a:lnTo>
                <a:lnTo>
                  <a:pt x="368705" y="763510"/>
                </a:lnTo>
                <a:lnTo>
                  <a:pt x="375285" y="761015"/>
                </a:lnTo>
                <a:lnTo>
                  <a:pt x="381412" y="758521"/>
                </a:lnTo>
                <a:lnTo>
                  <a:pt x="386403" y="756026"/>
                </a:lnTo>
                <a:lnTo>
                  <a:pt x="392756" y="753079"/>
                </a:lnTo>
                <a:lnTo>
                  <a:pt x="393891" y="752852"/>
                </a:lnTo>
                <a:lnTo>
                  <a:pt x="394572" y="753305"/>
                </a:lnTo>
                <a:lnTo>
                  <a:pt x="395479" y="753986"/>
                </a:lnTo>
                <a:lnTo>
                  <a:pt x="396614" y="755119"/>
                </a:lnTo>
                <a:lnTo>
                  <a:pt x="398656" y="758294"/>
                </a:lnTo>
                <a:lnTo>
                  <a:pt x="400471" y="762376"/>
                </a:lnTo>
                <a:lnTo>
                  <a:pt x="402513" y="767365"/>
                </a:lnTo>
                <a:lnTo>
                  <a:pt x="404555" y="772353"/>
                </a:lnTo>
                <a:lnTo>
                  <a:pt x="407958" y="781877"/>
                </a:lnTo>
                <a:lnTo>
                  <a:pt x="408866" y="783691"/>
                </a:lnTo>
                <a:lnTo>
                  <a:pt x="410000" y="785506"/>
                </a:lnTo>
                <a:lnTo>
                  <a:pt x="410908" y="786866"/>
                </a:lnTo>
                <a:lnTo>
                  <a:pt x="412269" y="787773"/>
                </a:lnTo>
                <a:lnTo>
                  <a:pt x="413404" y="788453"/>
                </a:lnTo>
                <a:lnTo>
                  <a:pt x="414538" y="788907"/>
                </a:lnTo>
                <a:lnTo>
                  <a:pt x="415673" y="789587"/>
                </a:lnTo>
                <a:lnTo>
                  <a:pt x="416807" y="789814"/>
                </a:lnTo>
                <a:lnTo>
                  <a:pt x="419076" y="789814"/>
                </a:lnTo>
                <a:lnTo>
                  <a:pt x="420891" y="789814"/>
                </a:lnTo>
                <a:lnTo>
                  <a:pt x="422480" y="789134"/>
                </a:lnTo>
                <a:lnTo>
                  <a:pt x="424522" y="757841"/>
                </a:lnTo>
                <a:lnTo>
                  <a:pt x="426110" y="733350"/>
                </a:lnTo>
                <a:lnTo>
                  <a:pt x="426564" y="723373"/>
                </a:lnTo>
                <a:lnTo>
                  <a:pt x="426791" y="716343"/>
                </a:lnTo>
                <a:lnTo>
                  <a:pt x="426791" y="707953"/>
                </a:lnTo>
                <a:lnTo>
                  <a:pt x="426791" y="705005"/>
                </a:lnTo>
                <a:lnTo>
                  <a:pt x="426337" y="702737"/>
                </a:lnTo>
                <a:lnTo>
                  <a:pt x="425883" y="702057"/>
                </a:lnTo>
                <a:lnTo>
                  <a:pt x="425656" y="701377"/>
                </a:lnTo>
                <a:lnTo>
                  <a:pt x="424749" y="700923"/>
                </a:lnTo>
                <a:lnTo>
                  <a:pt x="424068" y="700923"/>
                </a:lnTo>
                <a:lnTo>
                  <a:pt x="423160" y="700923"/>
                </a:lnTo>
                <a:lnTo>
                  <a:pt x="422026" y="701150"/>
                </a:lnTo>
                <a:lnTo>
                  <a:pt x="419076" y="702510"/>
                </a:lnTo>
                <a:lnTo>
                  <a:pt x="417488" y="703191"/>
                </a:lnTo>
                <a:lnTo>
                  <a:pt x="415219" y="703644"/>
                </a:lnTo>
                <a:lnTo>
                  <a:pt x="412950" y="704098"/>
                </a:lnTo>
                <a:lnTo>
                  <a:pt x="410454" y="704098"/>
                </a:lnTo>
                <a:lnTo>
                  <a:pt x="405236" y="704098"/>
                </a:lnTo>
                <a:lnTo>
                  <a:pt x="399563" y="703644"/>
                </a:lnTo>
                <a:lnTo>
                  <a:pt x="393664" y="702964"/>
                </a:lnTo>
                <a:lnTo>
                  <a:pt x="387992" y="701603"/>
                </a:lnTo>
                <a:lnTo>
                  <a:pt x="382546" y="700470"/>
                </a:lnTo>
                <a:lnTo>
                  <a:pt x="377554" y="699336"/>
                </a:lnTo>
                <a:lnTo>
                  <a:pt x="375285" y="698429"/>
                </a:lnTo>
                <a:lnTo>
                  <a:pt x="373697" y="697522"/>
                </a:lnTo>
                <a:lnTo>
                  <a:pt x="372563" y="696161"/>
                </a:lnTo>
                <a:lnTo>
                  <a:pt x="371655" y="695027"/>
                </a:lnTo>
                <a:lnTo>
                  <a:pt x="371201" y="693440"/>
                </a:lnTo>
                <a:lnTo>
                  <a:pt x="370974" y="692079"/>
                </a:lnTo>
                <a:lnTo>
                  <a:pt x="371201" y="690492"/>
                </a:lnTo>
                <a:lnTo>
                  <a:pt x="371428" y="688905"/>
                </a:lnTo>
                <a:lnTo>
                  <a:pt x="372336" y="687317"/>
                </a:lnTo>
                <a:lnTo>
                  <a:pt x="373016" y="685503"/>
                </a:lnTo>
                <a:lnTo>
                  <a:pt x="373924" y="683916"/>
                </a:lnTo>
                <a:lnTo>
                  <a:pt x="375285" y="682329"/>
                </a:lnTo>
                <a:lnTo>
                  <a:pt x="377781" y="679381"/>
                </a:lnTo>
                <a:lnTo>
                  <a:pt x="380731" y="676886"/>
                </a:lnTo>
                <a:lnTo>
                  <a:pt x="383454" y="674619"/>
                </a:lnTo>
                <a:lnTo>
                  <a:pt x="385950" y="671898"/>
                </a:lnTo>
                <a:lnTo>
                  <a:pt x="387992" y="668950"/>
                </a:lnTo>
                <a:lnTo>
                  <a:pt x="389580" y="665775"/>
                </a:lnTo>
                <a:lnTo>
                  <a:pt x="391395" y="662600"/>
                </a:lnTo>
                <a:lnTo>
                  <a:pt x="392756" y="658745"/>
                </a:lnTo>
                <a:lnTo>
                  <a:pt x="395933" y="651262"/>
                </a:lnTo>
                <a:lnTo>
                  <a:pt x="397294" y="647634"/>
                </a:lnTo>
                <a:lnTo>
                  <a:pt x="398656" y="644006"/>
                </a:lnTo>
                <a:lnTo>
                  <a:pt x="399336" y="640151"/>
                </a:lnTo>
                <a:lnTo>
                  <a:pt x="399563" y="638790"/>
                </a:lnTo>
                <a:lnTo>
                  <a:pt x="399790" y="636976"/>
                </a:lnTo>
                <a:lnTo>
                  <a:pt x="399563" y="635842"/>
                </a:lnTo>
                <a:lnTo>
                  <a:pt x="399336" y="634482"/>
                </a:lnTo>
                <a:lnTo>
                  <a:pt x="398883" y="633575"/>
                </a:lnTo>
                <a:lnTo>
                  <a:pt x="397975" y="632441"/>
                </a:lnTo>
                <a:lnTo>
                  <a:pt x="396841" y="631987"/>
                </a:lnTo>
                <a:lnTo>
                  <a:pt x="395479" y="631761"/>
                </a:lnTo>
                <a:lnTo>
                  <a:pt x="393891" y="631534"/>
                </a:lnTo>
                <a:lnTo>
                  <a:pt x="391849" y="631761"/>
                </a:lnTo>
                <a:lnTo>
                  <a:pt x="387992" y="633121"/>
                </a:lnTo>
                <a:lnTo>
                  <a:pt x="384361" y="634255"/>
                </a:lnTo>
                <a:lnTo>
                  <a:pt x="381865" y="635389"/>
                </a:lnTo>
                <a:lnTo>
                  <a:pt x="380050" y="636523"/>
                </a:lnTo>
                <a:lnTo>
                  <a:pt x="378916" y="637203"/>
                </a:lnTo>
                <a:lnTo>
                  <a:pt x="378689" y="637203"/>
                </a:lnTo>
                <a:lnTo>
                  <a:pt x="378462" y="637203"/>
                </a:lnTo>
                <a:lnTo>
                  <a:pt x="378689" y="636296"/>
                </a:lnTo>
                <a:lnTo>
                  <a:pt x="379596" y="634028"/>
                </a:lnTo>
                <a:lnTo>
                  <a:pt x="380504" y="632668"/>
                </a:lnTo>
                <a:lnTo>
                  <a:pt x="381412" y="631534"/>
                </a:lnTo>
                <a:lnTo>
                  <a:pt x="382773" y="630400"/>
                </a:lnTo>
                <a:lnTo>
                  <a:pt x="383907" y="629039"/>
                </a:lnTo>
                <a:lnTo>
                  <a:pt x="387311" y="626772"/>
                </a:lnTo>
                <a:lnTo>
                  <a:pt x="391395" y="624504"/>
                </a:lnTo>
                <a:lnTo>
                  <a:pt x="395479" y="622010"/>
                </a:lnTo>
                <a:lnTo>
                  <a:pt x="399790" y="619515"/>
                </a:lnTo>
                <a:lnTo>
                  <a:pt x="404101" y="616341"/>
                </a:lnTo>
                <a:lnTo>
                  <a:pt x="405916" y="614980"/>
                </a:lnTo>
                <a:lnTo>
                  <a:pt x="407958" y="612939"/>
                </a:lnTo>
                <a:lnTo>
                  <a:pt x="409774" y="611125"/>
                </a:lnTo>
                <a:lnTo>
                  <a:pt x="411135" y="608858"/>
                </a:lnTo>
                <a:lnTo>
                  <a:pt x="412269" y="607043"/>
                </a:lnTo>
                <a:lnTo>
                  <a:pt x="412950" y="604776"/>
                </a:lnTo>
                <a:lnTo>
                  <a:pt x="413404" y="602281"/>
                </a:lnTo>
                <a:lnTo>
                  <a:pt x="413631" y="599560"/>
                </a:lnTo>
                <a:lnTo>
                  <a:pt x="413858" y="596839"/>
                </a:lnTo>
                <a:lnTo>
                  <a:pt x="413631" y="593891"/>
                </a:lnTo>
                <a:lnTo>
                  <a:pt x="413404" y="590943"/>
                </a:lnTo>
                <a:lnTo>
                  <a:pt x="412723" y="587542"/>
                </a:lnTo>
                <a:lnTo>
                  <a:pt x="411135" y="580512"/>
                </a:lnTo>
                <a:lnTo>
                  <a:pt x="409320" y="572576"/>
                </a:lnTo>
                <a:lnTo>
                  <a:pt x="407051" y="563505"/>
                </a:lnTo>
                <a:lnTo>
                  <a:pt x="404782" y="554435"/>
                </a:lnTo>
                <a:lnTo>
                  <a:pt x="402967" y="545818"/>
                </a:lnTo>
                <a:lnTo>
                  <a:pt x="402286" y="541509"/>
                </a:lnTo>
                <a:lnTo>
                  <a:pt x="402059" y="537654"/>
                </a:lnTo>
                <a:lnTo>
                  <a:pt x="401832" y="533572"/>
                </a:lnTo>
                <a:lnTo>
                  <a:pt x="401832" y="529717"/>
                </a:lnTo>
                <a:lnTo>
                  <a:pt x="402059" y="525862"/>
                </a:lnTo>
                <a:lnTo>
                  <a:pt x="402513" y="522008"/>
                </a:lnTo>
                <a:lnTo>
                  <a:pt x="403420" y="518153"/>
                </a:lnTo>
                <a:lnTo>
                  <a:pt x="404555" y="514751"/>
                </a:lnTo>
                <a:lnTo>
                  <a:pt x="405916" y="511123"/>
                </a:lnTo>
                <a:lnTo>
                  <a:pt x="407732" y="507268"/>
                </a:lnTo>
                <a:lnTo>
                  <a:pt x="410000" y="503867"/>
                </a:lnTo>
                <a:lnTo>
                  <a:pt x="412496" y="500238"/>
                </a:lnTo>
                <a:lnTo>
                  <a:pt x="415219" y="496837"/>
                </a:lnTo>
                <a:lnTo>
                  <a:pt x="417715" y="493889"/>
                </a:lnTo>
                <a:lnTo>
                  <a:pt x="422707" y="488900"/>
                </a:lnTo>
                <a:lnTo>
                  <a:pt x="430875" y="480737"/>
                </a:lnTo>
                <a:lnTo>
                  <a:pt x="432463" y="478696"/>
                </a:lnTo>
                <a:lnTo>
                  <a:pt x="434278" y="476882"/>
                </a:lnTo>
                <a:lnTo>
                  <a:pt x="435867" y="474841"/>
                </a:lnTo>
                <a:lnTo>
                  <a:pt x="437001" y="472800"/>
                </a:lnTo>
                <a:lnTo>
                  <a:pt x="437909" y="470306"/>
                </a:lnTo>
                <a:lnTo>
                  <a:pt x="439043" y="467811"/>
                </a:lnTo>
                <a:lnTo>
                  <a:pt x="439724" y="465090"/>
                </a:lnTo>
                <a:lnTo>
                  <a:pt x="440178" y="461915"/>
                </a:lnTo>
                <a:lnTo>
                  <a:pt x="440404" y="458741"/>
                </a:lnTo>
                <a:lnTo>
                  <a:pt x="440631" y="455566"/>
                </a:lnTo>
                <a:lnTo>
                  <a:pt x="440631" y="452165"/>
                </a:lnTo>
                <a:lnTo>
                  <a:pt x="440404" y="449217"/>
                </a:lnTo>
                <a:lnTo>
                  <a:pt x="439724" y="443094"/>
                </a:lnTo>
                <a:lnTo>
                  <a:pt x="438589" y="436518"/>
                </a:lnTo>
                <a:lnTo>
                  <a:pt x="437001" y="429715"/>
                </a:lnTo>
                <a:lnTo>
                  <a:pt x="434959" y="421779"/>
                </a:lnTo>
                <a:lnTo>
                  <a:pt x="432463" y="412708"/>
                </a:lnTo>
                <a:lnTo>
                  <a:pt x="430421" y="402504"/>
                </a:lnTo>
                <a:lnTo>
                  <a:pt x="429514" y="399783"/>
                </a:lnTo>
                <a:lnTo>
                  <a:pt x="429287" y="396608"/>
                </a:lnTo>
                <a:lnTo>
                  <a:pt x="429060" y="390712"/>
                </a:lnTo>
                <a:lnTo>
                  <a:pt x="429060" y="384363"/>
                </a:lnTo>
                <a:lnTo>
                  <a:pt x="429740" y="377787"/>
                </a:lnTo>
                <a:lnTo>
                  <a:pt x="430875" y="371210"/>
                </a:lnTo>
                <a:lnTo>
                  <a:pt x="432236" y="364408"/>
                </a:lnTo>
                <a:lnTo>
                  <a:pt x="434278" y="357831"/>
                </a:lnTo>
                <a:lnTo>
                  <a:pt x="436320" y="351029"/>
                </a:lnTo>
                <a:lnTo>
                  <a:pt x="438589" y="344452"/>
                </a:lnTo>
                <a:lnTo>
                  <a:pt x="440631" y="337876"/>
                </a:lnTo>
                <a:lnTo>
                  <a:pt x="443127" y="331981"/>
                </a:lnTo>
                <a:lnTo>
                  <a:pt x="445623" y="326085"/>
                </a:lnTo>
                <a:lnTo>
                  <a:pt x="450388" y="315880"/>
                </a:lnTo>
                <a:lnTo>
                  <a:pt x="454699" y="307490"/>
                </a:lnTo>
                <a:lnTo>
                  <a:pt x="456514" y="303862"/>
                </a:lnTo>
                <a:lnTo>
                  <a:pt x="458783" y="300687"/>
                </a:lnTo>
                <a:lnTo>
                  <a:pt x="461052" y="297739"/>
                </a:lnTo>
                <a:lnTo>
                  <a:pt x="463548" y="295018"/>
                </a:lnTo>
                <a:lnTo>
                  <a:pt x="466271" y="292297"/>
                </a:lnTo>
                <a:lnTo>
                  <a:pt x="468993" y="289803"/>
                </a:lnTo>
                <a:lnTo>
                  <a:pt x="471716" y="287535"/>
                </a:lnTo>
                <a:lnTo>
                  <a:pt x="474439" y="285267"/>
                </a:lnTo>
                <a:lnTo>
                  <a:pt x="480338" y="281413"/>
                </a:lnTo>
                <a:lnTo>
                  <a:pt x="486237" y="277558"/>
                </a:lnTo>
                <a:lnTo>
                  <a:pt x="497128" y="271208"/>
                </a:lnTo>
                <a:lnTo>
                  <a:pt x="501666" y="268034"/>
                </a:lnTo>
                <a:lnTo>
                  <a:pt x="505524" y="265086"/>
                </a:lnTo>
                <a:lnTo>
                  <a:pt x="508473" y="262364"/>
                </a:lnTo>
                <a:lnTo>
                  <a:pt x="510742" y="259643"/>
                </a:lnTo>
                <a:lnTo>
                  <a:pt x="512784" y="257149"/>
                </a:lnTo>
                <a:lnTo>
                  <a:pt x="514146" y="254655"/>
                </a:lnTo>
                <a:lnTo>
                  <a:pt x="516641" y="250800"/>
                </a:lnTo>
                <a:lnTo>
                  <a:pt x="517776" y="249212"/>
                </a:lnTo>
                <a:lnTo>
                  <a:pt x="518910" y="246718"/>
                </a:lnTo>
                <a:lnTo>
                  <a:pt x="519364" y="243543"/>
                </a:lnTo>
                <a:lnTo>
                  <a:pt x="519818" y="239235"/>
                </a:lnTo>
                <a:lnTo>
                  <a:pt x="520045" y="234246"/>
                </a:lnTo>
                <a:lnTo>
                  <a:pt x="519818" y="228123"/>
                </a:lnTo>
                <a:lnTo>
                  <a:pt x="519137" y="221094"/>
                </a:lnTo>
                <a:lnTo>
                  <a:pt x="517549" y="212703"/>
                </a:lnTo>
                <a:lnTo>
                  <a:pt x="517095" y="207941"/>
                </a:lnTo>
                <a:lnTo>
                  <a:pt x="516641" y="202953"/>
                </a:lnTo>
                <a:lnTo>
                  <a:pt x="516415" y="197284"/>
                </a:lnTo>
                <a:lnTo>
                  <a:pt x="516415" y="191614"/>
                </a:lnTo>
                <a:lnTo>
                  <a:pt x="516641" y="185719"/>
                </a:lnTo>
                <a:lnTo>
                  <a:pt x="516868" y="179369"/>
                </a:lnTo>
                <a:lnTo>
                  <a:pt x="518230" y="166671"/>
                </a:lnTo>
                <a:lnTo>
                  <a:pt x="519818" y="153972"/>
                </a:lnTo>
                <a:lnTo>
                  <a:pt x="521860" y="141727"/>
                </a:lnTo>
                <a:lnTo>
                  <a:pt x="524356" y="130842"/>
                </a:lnTo>
                <a:lnTo>
                  <a:pt x="525717" y="125853"/>
                </a:lnTo>
                <a:lnTo>
                  <a:pt x="527079" y="121091"/>
                </a:lnTo>
                <a:lnTo>
                  <a:pt x="529801" y="112928"/>
                </a:lnTo>
                <a:lnTo>
                  <a:pt x="532978" y="104991"/>
                </a:lnTo>
                <a:lnTo>
                  <a:pt x="536835" y="97735"/>
                </a:lnTo>
                <a:lnTo>
                  <a:pt x="540919" y="90025"/>
                </a:lnTo>
                <a:lnTo>
                  <a:pt x="545911" y="82088"/>
                </a:lnTo>
                <a:lnTo>
                  <a:pt x="551583" y="73471"/>
                </a:lnTo>
                <a:lnTo>
                  <a:pt x="558390" y="64627"/>
                </a:lnTo>
                <a:lnTo>
                  <a:pt x="565651" y="54650"/>
                </a:lnTo>
                <a:lnTo>
                  <a:pt x="567920" y="51929"/>
                </a:lnTo>
                <a:lnTo>
                  <a:pt x="570189" y="49434"/>
                </a:lnTo>
                <a:lnTo>
                  <a:pt x="575180" y="44672"/>
                </a:lnTo>
                <a:lnTo>
                  <a:pt x="580853" y="39910"/>
                </a:lnTo>
                <a:lnTo>
                  <a:pt x="586752" y="35375"/>
                </a:lnTo>
                <a:lnTo>
                  <a:pt x="593332" y="31067"/>
                </a:lnTo>
                <a:lnTo>
                  <a:pt x="599912" y="27212"/>
                </a:lnTo>
                <a:lnTo>
                  <a:pt x="606946" y="23583"/>
                </a:lnTo>
                <a:lnTo>
                  <a:pt x="614207" y="19728"/>
                </a:lnTo>
                <a:lnTo>
                  <a:pt x="621240" y="16554"/>
                </a:lnTo>
                <a:lnTo>
                  <a:pt x="628728" y="13606"/>
                </a:lnTo>
                <a:lnTo>
                  <a:pt x="635989" y="10884"/>
                </a:lnTo>
                <a:lnTo>
                  <a:pt x="643022" y="8390"/>
                </a:lnTo>
                <a:lnTo>
                  <a:pt x="649829" y="6122"/>
                </a:lnTo>
                <a:lnTo>
                  <a:pt x="656636" y="4308"/>
                </a:lnTo>
                <a:lnTo>
                  <a:pt x="662762" y="2721"/>
                </a:lnTo>
                <a:lnTo>
                  <a:pt x="668662" y="1360"/>
                </a:lnTo>
                <a:lnTo>
                  <a:pt x="674334" y="453"/>
                </a:lnTo>
                <a:lnTo>
                  <a:pt x="680233" y="0"/>
                </a:lnTo>
                <a:close/>
              </a:path>
            </a:pathLst>
          </a:custGeom>
          <a:solidFill>
            <a:srgbClr val="5482A3"/>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1" name="矩形 20"/>
          <p:cNvSpPr/>
          <p:nvPr/>
        </p:nvSpPr>
        <p:spPr>
          <a:xfrm>
            <a:off x="2490441" y="3849767"/>
            <a:ext cx="6010239" cy="2308324"/>
          </a:xfrm>
          <a:prstGeom prst="rect">
            <a:avLst/>
          </a:prstGeom>
        </p:spPr>
        <p:txBody>
          <a:bodyPr wrap="square">
            <a:spAutoFit/>
          </a:bodyPr>
          <a:lstStyle/>
          <a:p>
            <a:pPr lvl="0"/>
            <a:r>
              <a:rPr lang="zh-CN" altLang="en-US" sz="2400" dirty="0"/>
              <a:t>从众心理（</a:t>
            </a:r>
            <a:r>
              <a:rPr lang="en-US" altLang="zh-CN" sz="2400" dirty="0"/>
              <a:t>conformity behavior</a:t>
            </a:r>
            <a:r>
              <a:rPr lang="zh-CN" altLang="en-US" sz="2400" dirty="0"/>
              <a:t>），指个人受到外界人群行为的影响，而在自己的知觉、判断、认识上表现出符合于公众舆论或多数人的行为方式，而实验表明只有很少的人保持了独立性，没有被从众，所以从众心理是部分个体普遍所有的心理现象。</a:t>
            </a:r>
            <a:endParaRPr lang="en-US" altLang="zh-CN" sz="2400" b="1" dirty="0">
              <a:solidFill>
                <a:srgbClr val="C00000"/>
              </a:solidFill>
            </a:endParaRPr>
          </a:p>
        </p:txBody>
      </p:sp>
      <p:sp>
        <p:nvSpPr>
          <p:cNvPr id="25" name="矩形 24">
            <a:extLst>
              <a:ext uri="{FF2B5EF4-FFF2-40B4-BE49-F238E27FC236}">
                <a16:creationId xmlns:a16="http://schemas.microsoft.com/office/drawing/2014/main" id="{2873B386-0EB2-4F24-9F7A-D3BA75B50E05}"/>
              </a:ext>
            </a:extLst>
          </p:cNvPr>
          <p:cNvSpPr/>
          <p:nvPr/>
        </p:nvSpPr>
        <p:spPr>
          <a:xfrm>
            <a:off x="594331" y="4467559"/>
            <a:ext cx="1808475" cy="89594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4ACA68AA-64BC-44CC-B5D5-27AA5F394EDB}"/>
              </a:ext>
            </a:extLst>
          </p:cNvPr>
          <p:cNvGrpSpPr/>
          <p:nvPr/>
        </p:nvGrpSpPr>
        <p:grpSpPr>
          <a:xfrm>
            <a:off x="793080" y="4700632"/>
            <a:ext cx="1301270" cy="442976"/>
            <a:chOff x="544200" y="3958747"/>
            <a:chExt cx="1661474" cy="604794"/>
          </a:xfrm>
        </p:grpSpPr>
        <p:sp>
          <p:nvSpPr>
            <p:cNvPr id="27" name="KSO_Shape">
              <a:extLst>
                <a:ext uri="{FF2B5EF4-FFF2-40B4-BE49-F238E27FC236}">
                  <a16:creationId xmlns:a16="http://schemas.microsoft.com/office/drawing/2014/main" id="{8CC04C0F-DA91-496A-8673-1D3B1DCE5562}"/>
                </a:ext>
              </a:extLst>
            </p:cNvPr>
            <p:cNvSpPr>
              <a:spLocks/>
            </p:cNvSpPr>
            <p:nvPr/>
          </p:nvSpPr>
          <p:spPr bwMode="auto">
            <a:xfrm>
              <a:off x="1040040" y="3958747"/>
              <a:ext cx="656587" cy="604794"/>
            </a:xfrm>
            <a:custGeom>
              <a:avLst/>
              <a:gdLst>
                <a:gd name="T0" fmla="*/ 1270725 w 1979612"/>
                <a:gd name="T1" fmla="*/ 856194 h 1624013"/>
                <a:gd name="T2" fmla="*/ 1188148 w 1979612"/>
                <a:gd name="T3" fmla="*/ 961388 h 1624013"/>
                <a:gd name="T4" fmla="*/ 1184655 w 1979612"/>
                <a:gd name="T5" fmla="*/ 1100586 h 1624013"/>
                <a:gd name="T6" fmla="*/ 1261832 w 1979612"/>
                <a:gd name="T7" fmla="*/ 1209594 h 1624013"/>
                <a:gd name="T8" fmla="*/ 1391731 w 1979612"/>
                <a:gd name="T9" fmla="*/ 1252815 h 1624013"/>
                <a:gd name="T10" fmla="*/ 1520995 w 1979612"/>
                <a:gd name="T11" fmla="*/ 1209594 h 1624013"/>
                <a:gd name="T12" fmla="*/ 1598172 w 1979612"/>
                <a:gd name="T13" fmla="*/ 1100586 h 1624013"/>
                <a:gd name="T14" fmla="*/ 1594996 w 1979612"/>
                <a:gd name="T15" fmla="*/ 961388 h 1624013"/>
                <a:gd name="T16" fmla="*/ 1512737 w 1979612"/>
                <a:gd name="T17" fmla="*/ 856194 h 1624013"/>
                <a:gd name="T18" fmla="*/ 1381250 w 1979612"/>
                <a:gd name="T19" fmla="*/ 633412 h 1624013"/>
                <a:gd name="T20" fmla="*/ 1511149 w 1979612"/>
                <a:gd name="T21" fmla="*/ 651527 h 1624013"/>
                <a:gd name="T22" fmla="*/ 1662010 w 1979612"/>
                <a:gd name="T23" fmla="*/ 737652 h 1624013"/>
                <a:gd name="T24" fmla="*/ 1765866 w 1979612"/>
                <a:gd name="T25" fmla="*/ 888292 h 1624013"/>
                <a:gd name="T26" fmla="*/ 1793180 w 1979612"/>
                <a:gd name="T27" fmla="*/ 1015097 h 1624013"/>
                <a:gd name="T28" fmla="*/ 1772218 w 1979612"/>
                <a:gd name="T29" fmla="*/ 1165737 h 1624013"/>
                <a:gd name="T30" fmla="*/ 1967861 w 1979612"/>
                <a:gd name="T31" fmla="*/ 1447948 h 1624013"/>
                <a:gd name="T32" fmla="*/ 1977389 w 1979612"/>
                <a:gd name="T33" fmla="*/ 1524221 h 1624013"/>
                <a:gd name="T34" fmla="*/ 1938324 w 1979612"/>
                <a:gd name="T35" fmla="*/ 1592232 h 1624013"/>
                <a:gd name="T36" fmla="*/ 1867499 w 1979612"/>
                <a:gd name="T37" fmla="*/ 1623694 h 1624013"/>
                <a:gd name="T38" fmla="*/ 1792545 w 1979612"/>
                <a:gd name="T39" fmla="*/ 1606851 h 1624013"/>
                <a:gd name="T40" fmla="*/ 1498763 w 1979612"/>
                <a:gd name="T41" fmla="*/ 1424113 h 1624013"/>
                <a:gd name="T42" fmla="*/ 1350443 w 1979612"/>
                <a:gd name="T43" fmla="*/ 1436189 h 1624013"/>
                <a:gd name="T44" fmla="*/ 1225943 w 1979612"/>
                <a:gd name="T45" fmla="*/ 1402820 h 1624013"/>
                <a:gd name="T46" fmla="*/ 1069048 w 1979612"/>
                <a:gd name="T47" fmla="*/ 1276651 h 1624013"/>
                <a:gd name="T48" fmla="*/ 1004574 w 1979612"/>
                <a:gd name="T49" fmla="*/ 1146033 h 1624013"/>
                <a:gd name="T50" fmla="*/ 989965 w 1979612"/>
                <a:gd name="T51" fmla="*/ 1015097 h 1624013"/>
                <a:gd name="T52" fmla="*/ 1017279 w 1979612"/>
                <a:gd name="T53" fmla="*/ 888292 h 1624013"/>
                <a:gd name="T54" fmla="*/ 1121134 w 1979612"/>
                <a:gd name="T55" fmla="*/ 737652 h 1624013"/>
                <a:gd name="T56" fmla="*/ 1262785 w 1979612"/>
                <a:gd name="T57" fmla="*/ 654705 h 1624013"/>
                <a:gd name="T58" fmla="*/ 492993 w 1979612"/>
                <a:gd name="T59" fmla="*/ 0 h 1624013"/>
                <a:gd name="T60" fmla="*/ 647907 w 1979612"/>
                <a:gd name="T61" fmla="*/ 25083 h 1624013"/>
                <a:gd name="T62" fmla="*/ 785996 w 1979612"/>
                <a:gd name="T63" fmla="*/ 96838 h 1624013"/>
                <a:gd name="T64" fmla="*/ 919006 w 1979612"/>
                <a:gd name="T65" fmla="*/ 245110 h 1624013"/>
                <a:gd name="T66" fmla="*/ 1050428 w 1979612"/>
                <a:gd name="T67" fmla="*/ 111760 h 1624013"/>
                <a:gd name="T68" fmla="*/ 1185025 w 1979612"/>
                <a:gd name="T69" fmla="*/ 33020 h 1624013"/>
                <a:gd name="T70" fmla="*/ 1338351 w 1979612"/>
                <a:gd name="T71" fmla="*/ 953 h 1624013"/>
                <a:gd name="T72" fmla="*/ 1494535 w 1979612"/>
                <a:gd name="T73" fmla="*/ 18098 h 1624013"/>
                <a:gd name="T74" fmla="*/ 1636116 w 1979612"/>
                <a:gd name="T75" fmla="*/ 82868 h 1624013"/>
                <a:gd name="T76" fmla="*/ 1751983 w 1979612"/>
                <a:gd name="T77" fmla="*/ 190500 h 1624013"/>
                <a:gd name="T78" fmla="*/ 1827218 w 1979612"/>
                <a:gd name="T79" fmla="*/ 326708 h 1624013"/>
                <a:gd name="T80" fmla="*/ 1855470 w 1979612"/>
                <a:gd name="T81" fmla="*/ 480695 h 1624013"/>
                <a:gd name="T82" fmla="*/ 1826900 w 1979612"/>
                <a:gd name="T83" fmla="*/ 659765 h 1624013"/>
                <a:gd name="T84" fmla="*/ 1711668 w 1979612"/>
                <a:gd name="T85" fmla="*/ 619443 h 1624013"/>
                <a:gd name="T86" fmla="*/ 1542469 w 1979612"/>
                <a:gd name="T87" fmla="*/ 532448 h 1624013"/>
                <a:gd name="T88" fmla="*/ 1351684 w 1979612"/>
                <a:gd name="T89" fmla="*/ 512128 h 1624013"/>
                <a:gd name="T90" fmla="*/ 1187565 w 1979612"/>
                <a:gd name="T91" fmla="*/ 552133 h 1624013"/>
                <a:gd name="T92" fmla="*/ 1047888 w 1979612"/>
                <a:gd name="T93" fmla="*/ 639128 h 1624013"/>
                <a:gd name="T94" fmla="*/ 942179 w 1979612"/>
                <a:gd name="T95" fmla="*/ 764223 h 1624013"/>
                <a:gd name="T96" fmla="*/ 879642 w 1979612"/>
                <a:gd name="T97" fmla="*/ 917575 h 1624013"/>
                <a:gd name="T98" fmla="*/ 870436 w 1979612"/>
                <a:gd name="T99" fmla="*/ 1105536 h 1624013"/>
                <a:gd name="T100" fmla="*/ 941862 w 1979612"/>
                <a:gd name="T101" fmla="*/ 1308418 h 1624013"/>
                <a:gd name="T102" fmla="*/ 1084712 w 1979612"/>
                <a:gd name="T103" fmla="*/ 1463041 h 1624013"/>
                <a:gd name="T104" fmla="*/ 963130 w 1979612"/>
                <a:gd name="T105" fmla="*/ 1618616 h 1624013"/>
                <a:gd name="T106" fmla="*/ 886944 w 1979612"/>
                <a:gd name="T107" fmla="*/ 1616711 h 1624013"/>
                <a:gd name="T108" fmla="*/ 119042 w 1979612"/>
                <a:gd name="T109" fmla="*/ 815023 h 1624013"/>
                <a:gd name="T110" fmla="*/ 37141 w 1979612"/>
                <a:gd name="T111" fmla="*/ 681990 h 1624013"/>
                <a:gd name="T112" fmla="*/ 1270 w 1979612"/>
                <a:gd name="T113" fmla="*/ 530225 h 1624013"/>
                <a:gd name="T114" fmla="*/ 14603 w 1979612"/>
                <a:gd name="T115" fmla="*/ 372745 h 1624013"/>
                <a:gd name="T116" fmla="*/ 76187 w 1979612"/>
                <a:gd name="T117" fmla="*/ 230188 h 1624013"/>
                <a:gd name="T118" fmla="*/ 180627 w 1979612"/>
                <a:gd name="T119" fmla="*/ 111760 h 1624013"/>
                <a:gd name="T120" fmla="*/ 315541 w 1979612"/>
                <a:gd name="T121" fmla="*/ 33020 h 1624013"/>
                <a:gd name="T122" fmla="*/ 468233 w 1979612"/>
                <a:gd name="T123" fmla="*/ 953 h 1624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9612" h="1624013">
                  <a:moveTo>
                    <a:pt x="1391731" y="819011"/>
                  </a:moveTo>
                  <a:lnTo>
                    <a:pt x="1380297" y="819328"/>
                  </a:lnTo>
                  <a:lnTo>
                    <a:pt x="1369499" y="820282"/>
                  </a:lnTo>
                  <a:lnTo>
                    <a:pt x="1358700" y="821871"/>
                  </a:lnTo>
                  <a:lnTo>
                    <a:pt x="1347902" y="823778"/>
                  </a:lnTo>
                  <a:lnTo>
                    <a:pt x="1337739" y="826002"/>
                  </a:lnTo>
                  <a:lnTo>
                    <a:pt x="1326940" y="828863"/>
                  </a:lnTo>
                  <a:lnTo>
                    <a:pt x="1317095" y="832358"/>
                  </a:lnTo>
                  <a:lnTo>
                    <a:pt x="1307567" y="836172"/>
                  </a:lnTo>
                  <a:lnTo>
                    <a:pt x="1297721" y="840621"/>
                  </a:lnTo>
                  <a:lnTo>
                    <a:pt x="1288193" y="845388"/>
                  </a:lnTo>
                  <a:lnTo>
                    <a:pt x="1279300" y="850791"/>
                  </a:lnTo>
                  <a:lnTo>
                    <a:pt x="1270725" y="856194"/>
                  </a:lnTo>
                  <a:lnTo>
                    <a:pt x="1261832" y="862232"/>
                  </a:lnTo>
                  <a:lnTo>
                    <a:pt x="1253574" y="868906"/>
                  </a:lnTo>
                  <a:lnTo>
                    <a:pt x="1245952" y="875580"/>
                  </a:lnTo>
                  <a:lnTo>
                    <a:pt x="1238329" y="882572"/>
                  </a:lnTo>
                  <a:lnTo>
                    <a:pt x="1231342" y="890199"/>
                  </a:lnTo>
                  <a:lnTo>
                    <a:pt x="1224355" y="898144"/>
                  </a:lnTo>
                  <a:lnTo>
                    <a:pt x="1218003" y="906407"/>
                  </a:lnTo>
                  <a:lnTo>
                    <a:pt x="1211651" y="914670"/>
                  </a:lnTo>
                  <a:lnTo>
                    <a:pt x="1206252" y="923569"/>
                  </a:lnTo>
                  <a:lnTo>
                    <a:pt x="1201170" y="932785"/>
                  </a:lnTo>
                  <a:lnTo>
                    <a:pt x="1196406" y="942001"/>
                  </a:lnTo>
                  <a:lnTo>
                    <a:pt x="1191642" y="951536"/>
                  </a:lnTo>
                  <a:lnTo>
                    <a:pt x="1188148" y="961388"/>
                  </a:lnTo>
                  <a:lnTo>
                    <a:pt x="1184655" y="971557"/>
                  </a:lnTo>
                  <a:lnTo>
                    <a:pt x="1181479" y="981727"/>
                  </a:lnTo>
                  <a:lnTo>
                    <a:pt x="1179255" y="992215"/>
                  </a:lnTo>
                  <a:lnTo>
                    <a:pt x="1177350" y="1003020"/>
                  </a:lnTo>
                  <a:lnTo>
                    <a:pt x="1176079" y="1013825"/>
                  </a:lnTo>
                  <a:lnTo>
                    <a:pt x="1175444" y="1024949"/>
                  </a:lnTo>
                  <a:lnTo>
                    <a:pt x="1174809" y="1035754"/>
                  </a:lnTo>
                  <a:lnTo>
                    <a:pt x="1175444" y="1047195"/>
                  </a:lnTo>
                  <a:lnTo>
                    <a:pt x="1176079" y="1058318"/>
                  </a:lnTo>
                  <a:lnTo>
                    <a:pt x="1177350" y="1068806"/>
                  </a:lnTo>
                  <a:lnTo>
                    <a:pt x="1179255" y="1079929"/>
                  </a:lnTo>
                  <a:lnTo>
                    <a:pt x="1181479" y="1090099"/>
                  </a:lnTo>
                  <a:lnTo>
                    <a:pt x="1184655" y="1100586"/>
                  </a:lnTo>
                  <a:lnTo>
                    <a:pt x="1188148" y="1110438"/>
                  </a:lnTo>
                  <a:lnTo>
                    <a:pt x="1191642" y="1120290"/>
                  </a:lnTo>
                  <a:lnTo>
                    <a:pt x="1196406" y="1129824"/>
                  </a:lnTo>
                  <a:lnTo>
                    <a:pt x="1201170" y="1139359"/>
                  </a:lnTo>
                  <a:lnTo>
                    <a:pt x="1206252" y="1148257"/>
                  </a:lnTo>
                  <a:lnTo>
                    <a:pt x="1211651" y="1157156"/>
                  </a:lnTo>
                  <a:lnTo>
                    <a:pt x="1218003" y="1165737"/>
                  </a:lnTo>
                  <a:lnTo>
                    <a:pt x="1224355" y="1173999"/>
                  </a:lnTo>
                  <a:lnTo>
                    <a:pt x="1231342" y="1181627"/>
                  </a:lnTo>
                  <a:lnTo>
                    <a:pt x="1238329" y="1189254"/>
                  </a:lnTo>
                  <a:lnTo>
                    <a:pt x="1245952" y="1196246"/>
                  </a:lnTo>
                  <a:lnTo>
                    <a:pt x="1253574" y="1203238"/>
                  </a:lnTo>
                  <a:lnTo>
                    <a:pt x="1261832" y="1209594"/>
                  </a:lnTo>
                  <a:lnTo>
                    <a:pt x="1270725" y="1215632"/>
                  </a:lnTo>
                  <a:lnTo>
                    <a:pt x="1279300" y="1221352"/>
                  </a:lnTo>
                  <a:lnTo>
                    <a:pt x="1288193" y="1226437"/>
                  </a:lnTo>
                  <a:lnTo>
                    <a:pt x="1297721" y="1231204"/>
                  </a:lnTo>
                  <a:lnTo>
                    <a:pt x="1307567" y="1235336"/>
                  </a:lnTo>
                  <a:lnTo>
                    <a:pt x="1317095" y="1239467"/>
                  </a:lnTo>
                  <a:lnTo>
                    <a:pt x="1326940" y="1242963"/>
                  </a:lnTo>
                  <a:lnTo>
                    <a:pt x="1337739" y="1245824"/>
                  </a:lnTo>
                  <a:lnTo>
                    <a:pt x="1347902" y="1248366"/>
                  </a:lnTo>
                  <a:lnTo>
                    <a:pt x="1358700" y="1249955"/>
                  </a:lnTo>
                  <a:lnTo>
                    <a:pt x="1369499" y="1251544"/>
                  </a:lnTo>
                  <a:lnTo>
                    <a:pt x="1380297" y="1252497"/>
                  </a:lnTo>
                  <a:lnTo>
                    <a:pt x="1391731" y="1252815"/>
                  </a:lnTo>
                  <a:lnTo>
                    <a:pt x="1402530" y="1252497"/>
                  </a:lnTo>
                  <a:lnTo>
                    <a:pt x="1413646" y="1251544"/>
                  </a:lnTo>
                  <a:lnTo>
                    <a:pt x="1424762" y="1249955"/>
                  </a:lnTo>
                  <a:lnTo>
                    <a:pt x="1435243" y="1248366"/>
                  </a:lnTo>
                  <a:lnTo>
                    <a:pt x="1445723" y="1245824"/>
                  </a:lnTo>
                  <a:lnTo>
                    <a:pt x="1455887" y="1242963"/>
                  </a:lnTo>
                  <a:lnTo>
                    <a:pt x="1466050" y="1239467"/>
                  </a:lnTo>
                  <a:lnTo>
                    <a:pt x="1475896" y="1235336"/>
                  </a:lnTo>
                  <a:lnTo>
                    <a:pt x="1485424" y="1231204"/>
                  </a:lnTo>
                  <a:lnTo>
                    <a:pt x="1494634" y="1226437"/>
                  </a:lnTo>
                  <a:lnTo>
                    <a:pt x="1503844" y="1221352"/>
                  </a:lnTo>
                  <a:lnTo>
                    <a:pt x="1512737" y="1215632"/>
                  </a:lnTo>
                  <a:lnTo>
                    <a:pt x="1520995" y="1209594"/>
                  </a:lnTo>
                  <a:lnTo>
                    <a:pt x="1529253" y="1203238"/>
                  </a:lnTo>
                  <a:lnTo>
                    <a:pt x="1537193" y="1196246"/>
                  </a:lnTo>
                  <a:lnTo>
                    <a:pt x="1544815" y="1189254"/>
                  </a:lnTo>
                  <a:lnTo>
                    <a:pt x="1552120" y="1181627"/>
                  </a:lnTo>
                  <a:lnTo>
                    <a:pt x="1558790" y="1173999"/>
                  </a:lnTo>
                  <a:lnTo>
                    <a:pt x="1565459" y="1165737"/>
                  </a:lnTo>
                  <a:lnTo>
                    <a:pt x="1571176" y="1157156"/>
                  </a:lnTo>
                  <a:lnTo>
                    <a:pt x="1576575" y="1148257"/>
                  </a:lnTo>
                  <a:lnTo>
                    <a:pt x="1582292" y="1139359"/>
                  </a:lnTo>
                  <a:lnTo>
                    <a:pt x="1586739" y="1129824"/>
                  </a:lnTo>
                  <a:lnTo>
                    <a:pt x="1591185" y="1120290"/>
                  </a:lnTo>
                  <a:lnTo>
                    <a:pt x="1594996" y="1110438"/>
                  </a:lnTo>
                  <a:lnTo>
                    <a:pt x="1598172" y="1100586"/>
                  </a:lnTo>
                  <a:lnTo>
                    <a:pt x="1601348" y="1090099"/>
                  </a:lnTo>
                  <a:lnTo>
                    <a:pt x="1603889" y="1079929"/>
                  </a:lnTo>
                  <a:lnTo>
                    <a:pt x="1605795" y="1068806"/>
                  </a:lnTo>
                  <a:lnTo>
                    <a:pt x="1606748" y="1058318"/>
                  </a:lnTo>
                  <a:lnTo>
                    <a:pt x="1608018" y="1047195"/>
                  </a:lnTo>
                  <a:lnTo>
                    <a:pt x="1608018" y="1035754"/>
                  </a:lnTo>
                  <a:lnTo>
                    <a:pt x="1608018" y="1024949"/>
                  </a:lnTo>
                  <a:lnTo>
                    <a:pt x="1606748" y="1013825"/>
                  </a:lnTo>
                  <a:lnTo>
                    <a:pt x="1605795" y="1003020"/>
                  </a:lnTo>
                  <a:lnTo>
                    <a:pt x="1603889" y="992215"/>
                  </a:lnTo>
                  <a:lnTo>
                    <a:pt x="1601348" y="981727"/>
                  </a:lnTo>
                  <a:lnTo>
                    <a:pt x="1598172" y="971557"/>
                  </a:lnTo>
                  <a:lnTo>
                    <a:pt x="1594996" y="961388"/>
                  </a:lnTo>
                  <a:lnTo>
                    <a:pt x="1591185" y="951536"/>
                  </a:lnTo>
                  <a:lnTo>
                    <a:pt x="1586739" y="942001"/>
                  </a:lnTo>
                  <a:lnTo>
                    <a:pt x="1582292" y="932785"/>
                  </a:lnTo>
                  <a:lnTo>
                    <a:pt x="1576575" y="923569"/>
                  </a:lnTo>
                  <a:lnTo>
                    <a:pt x="1571176" y="914670"/>
                  </a:lnTo>
                  <a:lnTo>
                    <a:pt x="1565459" y="906407"/>
                  </a:lnTo>
                  <a:lnTo>
                    <a:pt x="1558790" y="898144"/>
                  </a:lnTo>
                  <a:lnTo>
                    <a:pt x="1552120" y="890199"/>
                  </a:lnTo>
                  <a:lnTo>
                    <a:pt x="1544815" y="882572"/>
                  </a:lnTo>
                  <a:lnTo>
                    <a:pt x="1537193" y="875580"/>
                  </a:lnTo>
                  <a:lnTo>
                    <a:pt x="1529253" y="868906"/>
                  </a:lnTo>
                  <a:lnTo>
                    <a:pt x="1520995" y="862232"/>
                  </a:lnTo>
                  <a:lnTo>
                    <a:pt x="1512737" y="856194"/>
                  </a:lnTo>
                  <a:lnTo>
                    <a:pt x="1503844" y="850791"/>
                  </a:lnTo>
                  <a:lnTo>
                    <a:pt x="1494634" y="845388"/>
                  </a:lnTo>
                  <a:lnTo>
                    <a:pt x="1485424" y="840621"/>
                  </a:lnTo>
                  <a:lnTo>
                    <a:pt x="1475896" y="836172"/>
                  </a:lnTo>
                  <a:lnTo>
                    <a:pt x="1466050" y="832358"/>
                  </a:lnTo>
                  <a:lnTo>
                    <a:pt x="1455887" y="828863"/>
                  </a:lnTo>
                  <a:lnTo>
                    <a:pt x="1445723" y="826002"/>
                  </a:lnTo>
                  <a:lnTo>
                    <a:pt x="1435243" y="823778"/>
                  </a:lnTo>
                  <a:lnTo>
                    <a:pt x="1424762" y="821871"/>
                  </a:lnTo>
                  <a:lnTo>
                    <a:pt x="1413646" y="820282"/>
                  </a:lnTo>
                  <a:lnTo>
                    <a:pt x="1402530" y="819328"/>
                  </a:lnTo>
                  <a:lnTo>
                    <a:pt x="1391731" y="819011"/>
                  </a:lnTo>
                  <a:close/>
                  <a:moveTo>
                    <a:pt x="1381250" y="633412"/>
                  </a:moveTo>
                  <a:lnTo>
                    <a:pt x="1391731" y="633412"/>
                  </a:lnTo>
                  <a:lnTo>
                    <a:pt x="1401894" y="633412"/>
                  </a:lnTo>
                  <a:lnTo>
                    <a:pt x="1412375" y="633730"/>
                  </a:lnTo>
                  <a:lnTo>
                    <a:pt x="1422538" y="634683"/>
                  </a:lnTo>
                  <a:lnTo>
                    <a:pt x="1432702" y="635319"/>
                  </a:lnTo>
                  <a:lnTo>
                    <a:pt x="1442547" y="636590"/>
                  </a:lnTo>
                  <a:lnTo>
                    <a:pt x="1452711" y="638179"/>
                  </a:lnTo>
                  <a:lnTo>
                    <a:pt x="1462556" y="639768"/>
                  </a:lnTo>
                  <a:lnTo>
                    <a:pt x="1472402" y="641675"/>
                  </a:lnTo>
                  <a:lnTo>
                    <a:pt x="1482248" y="643582"/>
                  </a:lnTo>
                  <a:lnTo>
                    <a:pt x="1492093" y="646124"/>
                  </a:lnTo>
                  <a:lnTo>
                    <a:pt x="1501939" y="648667"/>
                  </a:lnTo>
                  <a:lnTo>
                    <a:pt x="1511149" y="651527"/>
                  </a:lnTo>
                  <a:lnTo>
                    <a:pt x="1520677" y="654705"/>
                  </a:lnTo>
                  <a:lnTo>
                    <a:pt x="1529570" y="657883"/>
                  </a:lnTo>
                  <a:lnTo>
                    <a:pt x="1539098" y="661379"/>
                  </a:lnTo>
                  <a:lnTo>
                    <a:pt x="1547991" y="664875"/>
                  </a:lnTo>
                  <a:lnTo>
                    <a:pt x="1557202" y="668689"/>
                  </a:lnTo>
                  <a:lnTo>
                    <a:pt x="1566094" y="673138"/>
                  </a:lnTo>
                  <a:lnTo>
                    <a:pt x="1574670" y="677269"/>
                  </a:lnTo>
                  <a:lnTo>
                    <a:pt x="1583245" y="682036"/>
                  </a:lnTo>
                  <a:lnTo>
                    <a:pt x="1600078" y="691571"/>
                  </a:lnTo>
                  <a:lnTo>
                    <a:pt x="1616276" y="702058"/>
                  </a:lnTo>
                  <a:lnTo>
                    <a:pt x="1632473" y="713499"/>
                  </a:lnTo>
                  <a:lnTo>
                    <a:pt x="1647083" y="725258"/>
                  </a:lnTo>
                  <a:lnTo>
                    <a:pt x="1662010" y="737652"/>
                  </a:lnTo>
                  <a:lnTo>
                    <a:pt x="1675985" y="751000"/>
                  </a:lnTo>
                  <a:lnTo>
                    <a:pt x="1689324" y="765301"/>
                  </a:lnTo>
                  <a:lnTo>
                    <a:pt x="1701710" y="779603"/>
                  </a:lnTo>
                  <a:lnTo>
                    <a:pt x="1713779" y="795175"/>
                  </a:lnTo>
                  <a:lnTo>
                    <a:pt x="1725213" y="810748"/>
                  </a:lnTo>
                  <a:lnTo>
                    <a:pt x="1735376" y="827274"/>
                  </a:lnTo>
                  <a:lnTo>
                    <a:pt x="1740458" y="835536"/>
                  </a:lnTo>
                  <a:lnTo>
                    <a:pt x="1745222" y="844117"/>
                  </a:lnTo>
                  <a:lnTo>
                    <a:pt x="1749668" y="852698"/>
                  </a:lnTo>
                  <a:lnTo>
                    <a:pt x="1754115" y="861279"/>
                  </a:lnTo>
                  <a:lnTo>
                    <a:pt x="1758244" y="870495"/>
                  </a:lnTo>
                  <a:lnTo>
                    <a:pt x="1762055" y="879394"/>
                  </a:lnTo>
                  <a:lnTo>
                    <a:pt x="1765866" y="888292"/>
                  </a:lnTo>
                  <a:lnTo>
                    <a:pt x="1769042" y="897509"/>
                  </a:lnTo>
                  <a:lnTo>
                    <a:pt x="1772536" y="906725"/>
                  </a:lnTo>
                  <a:lnTo>
                    <a:pt x="1775712" y="916259"/>
                  </a:lnTo>
                  <a:lnTo>
                    <a:pt x="1778570" y="925793"/>
                  </a:lnTo>
                  <a:lnTo>
                    <a:pt x="1780793" y="935327"/>
                  </a:lnTo>
                  <a:lnTo>
                    <a:pt x="1783334" y="944862"/>
                  </a:lnTo>
                  <a:lnTo>
                    <a:pt x="1785557" y="954714"/>
                  </a:lnTo>
                  <a:lnTo>
                    <a:pt x="1787463" y="964883"/>
                  </a:lnTo>
                  <a:lnTo>
                    <a:pt x="1789051" y="974735"/>
                  </a:lnTo>
                  <a:lnTo>
                    <a:pt x="1790639" y="984587"/>
                  </a:lnTo>
                  <a:lnTo>
                    <a:pt x="1791592" y="994757"/>
                  </a:lnTo>
                  <a:lnTo>
                    <a:pt x="1792545" y="1004927"/>
                  </a:lnTo>
                  <a:lnTo>
                    <a:pt x="1793180" y="1015097"/>
                  </a:lnTo>
                  <a:lnTo>
                    <a:pt x="1793497" y="1025584"/>
                  </a:lnTo>
                  <a:lnTo>
                    <a:pt x="1793815" y="1035754"/>
                  </a:lnTo>
                  <a:lnTo>
                    <a:pt x="1793497" y="1048466"/>
                  </a:lnTo>
                  <a:lnTo>
                    <a:pt x="1793180" y="1060543"/>
                  </a:lnTo>
                  <a:lnTo>
                    <a:pt x="1792227" y="1072619"/>
                  </a:lnTo>
                  <a:lnTo>
                    <a:pt x="1790639" y="1084378"/>
                  </a:lnTo>
                  <a:lnTo>
                    <a:pt x="1789051" y="1096773"/>
                  </a:lnTo>
                  <a:lnTo>
                    <a:pt x="1787145" y="1108531"/>
                  </a:lnTo>
                  <a:lnTo>
                    <a:pt x="1784922" y="1120290"/>
                  </a:lnTo>
                  <a:lnTo>
                    <a:pt x="1782381" y="1131413"/>
                  </a:lnTo>
                  <a:lnTo>
                    <a:pt x="1779205" y="1143172"/>
                  </a:lnTo>
                  <a:lnTo>
                    <a:pt x="1776347" y="1154295"/>
                  </a:lnTo>
                  <a:lnTo>
                    <a:pt x="1772218" y="1165737"/>
                  </a:lnTo>
                  <a:lnTo>
                    <a:pt x="1768407" y="1176542"/>
                  </a:lnTo>
                  <a:lnTo>
                    <a:pt x="1763960" y="1187665"/>
                  </a:lnTo>
                  <a:lnTo>
                    <a:pt x="1759832" y="1198153"/>
                  </a:lnTo>
                  <a:lnTo>
                    <a:pt x="1755068" y="1208958"/>
                  </a:lnTo>
                  <a:lnTo>
                    <a:pt x="1749986" y="1219128"/>
                  </a:lnTo>
                  <a:lnTo>
                    <a:pt x="1943088" y="1412672"/>
                  </a:lnTo>
                  <a:lnTo>
                    <a:pt x="1947534" y="1417439"/>
                  </a:lnTo>
                  <a:lnTo>
                    <a:pt x="1951663" y="1422206"/>
                  </a:lnTo>
                  <a:lnTo>
                    <a:pt x="1955792" y="1427291"/>
                  </a:lnTo>
                  <a:lnTo>
                    <a:pt x="1959286" y="1432375"/>
                  </a:lnTo>
                  <a:lnTo>
                    <a:pt x="1962462" y="1437460"/>
                  </a:lnTo>
                  <a:lnTo>
                    <a:pt x="1965002" y="1442863"/>
                  </a:lnTo>
                  <a:lnTo>
                    <a:pt x="1967861" y="1447948"/>
                  </a:lnTo>
                  <a:lnTo>
                    <a:pt x="1970084" y="1453986"/>
                  </a:lnTo>
                  <a:lnTo>
                    <a:pt x="1972625" y="1459389"/>
                  </a:lnTo>
                  <a:lnTo>
                    <a:pt x="1974530" y="1465427"/>
                  </a:lnTo>
                  <a:lnTo>
                    <a:pt x="1976118" y="1470830"/>
                  </a:lnTo>
                  <a:lnTo>
                    <a:pt x="1977389" y="1476550"/>
                  </a:lnTo>
                  <a:lnTo>
                    <a:pt x="1978024" y="1482589"/>
                  </a:lnTo>
                  <a:lnTo>
                    <a:pt x="1978977" y="1488309"/>
                  </a:lnTo>
                  <a:lnTo>
                    <a:pt x="1979294" y="1494348"/>
                  </a:lnTo>
                  <a:lnTo>
                    <a:pt x="1979612" y="1500068"/>
                  </a:lnTo>
                  <a:lnTo>
                    <a:pt x="1979294" y="1506424"/>
                  </a:lnTo>
                  <a:lnTo>
                    <a:pt x="1978977" y="1512462"/>
                  </a:lnTo>
                  <a:lnTo>
                    <a:pt x="1978024" y="1518183"/>
                  </a:lnTo>
                  <a:lnTo>
                    <a:pt x="1977389" y="1524221"/>
                  </a:lnTo>
                  <a:lnTo>
                    <a:pt x="1976118" y="1529942"/>
                  </a:lnTo>
                  <a:lnTo>
                    <a:pt x="1974530" y="1535344"/>
                  </a:lnTo>
                  <a:lnTo>
                    <a:pt x="1972625" y="1541383"/>
                  </a:lnTo>
                  <a:lnTo>
                    <a:pt x="1970084" y="1546785"/>
                  </a:lnTo>
                  <a:lnTo>
                    <a:pt x="1967861" y="1552506"/>
                  </a:lnTo>
                  <a:lnTo>
                    <a:pt x="1965002" y="1557909"/>
                  </a:lnTo>
                  <a:lnTo>
                    <a:pt x="1962462" y="1563311"/>
                  </a:lnTo>
                  <a:lnTo>
                    <a:pt x="1959286" y="1568396"/>
                  </a:lnTo>
                  <a:lnTo>
                    <a:pt x="1955792" y="1573481"/>
                  </a:lnTo>
                  <a:lnTo>
                    <a:pt x="1951663" y="1578566"/>
                  </a:lnTo>
                  <a:lnTo>
                    <a:pt x="1947534" y="1583333"/>
                  </a:lnTo>
                  <a:lnTo>
                    <a:pt x="1943088" y="1588100"/>
                  </a:lnTo>
                  <a:lnTo>
                    <a:pt x="1938324" y="1592232"/>
                  </a:lnTo>
                  <a:lnTo>
                    <a:pt x="1933877" y="1596363"/>
                  </a:lnTo>
                  <a:lnTo>
                    <a:pt x="1929113" y="1600177"/>
                  </a:lnTo>
                  <a:lnTo>
                    <a:pt x="1924032" y="1603673"/>
                  </a:lnTo>
                  <a:lnTo>
                    <a:pt x="1918315" y="1606851"/>
                  </a:lnTo>
                  <a:lnTo>
                    <a:pt x="1913233" y="1610029"/>
                  </a:lnTo>
                  <a:lnTo>
                    <a:pt x="1907834" y="1612889"/>
                  </a:lnTo>
                  <a:lnTo>
                    <a:pt x="1902435" y="1615114"/>
                  </a:lnTo>
                  <a:lnTo>
                    <a:pt x="1896400" y="1617020"/>
                  </a:lnTo>
                  <a:lnTo>
                    <a:pt x="1891001" y="1618927"/>
                  </a:lnTo>
                  <a:lnTo>
                    <a:pt x="1885284" y="1620516"/>
                  </a:lnTo>
                  <a:lnTo>
                    <a:pt x="1879250" y="1621788"/>
                  </a:lnTo>
                  <a:lnTo>
                    <a:pt x="1873533" y="1623059"/>
                  </a:lnTo>
                  <a:lnTo>
                    <a:pt x="1867499" y="1623694"/>
                  </a:lnTo>
                  <a:lnTo>
                    <a:pt x="1861782" y="1624012"/>
                  </a:lnTo>
                  <a:lnTo>
                    <a:pt x="1855747" y="1624012"/>
                  </a:lnTo>
                  <a:lnTo>
                    <a:pt x="1850030" y="1624012"/>
                  </a:lnTo>
                  <a:lnTo>
                    <a:pt x="1843996" y="1623694"/>
                  </a:lnTo>
                  <a:lnTo>
                    <a:pt x="1837644" y="1623059"/>
                  </a:lnTo>
                  <a:lnTo>
                    <a:pt x="1831927" y="1621788"/>
                  </a:lnTo>
                  <a:lnTo>
                    <a:pt x="1826210" y="1620516"/>
                  </a:lnTo>
                  <a:lnTo>
                    <a:pt x="1820494" y="1618927"/>
                  </a:lnTo>
                  <a:lnTo>
                    <a:pt x="1814459" y="1617020"/>
                  </a:lnTo>
                  <a:lnTo>
                    <a:pt x="1809060" y="1615114"/>
                  </a:lnTo>
                  <a:lnTo>
                    <a:pt x="1803661" y="1612889"/>
                  </a:lnTo>
                  <a:lnTo>
                    <a:pt x="1798261" y="1610029"/>
                  </a:lnTo>
                  <a:lnTo>
                    <a:pt x="1792545" y="1606851"/>
                  </a:lnTo>
                  <a:lnTo>
                    <a:pt x="1787463" y="1603673"/>
                  </a:lnTo>
                  <a:lnTo>
                    <a:pt x="1782381" y="1600177"/>
                  </a:lnTo>
                  <a:lnTo>
                    <a:pt x="1777617" y="1596363"/>
                  </a:lnTo>
                  <a:lnTo>
                    <a:pt x="1772536" y="1592232"/>
                  </a:lnTo>
                  <a:lnTo>
                    <a:pt x="1768407" y="1588100"/>
                  </a:lnTo>
                  <a:lnTo>
                    <a:pt x="1574670" y="1394239"/>
                  </a:lnTo>
                  <a:lnTo>
                    <a:pt x="1564189" y="1399324"/>
                  </a:lnTo>
                  <a:lnTo>
                    <a:pt x="1553708" y="1404091"/>
                  </a:lnTo>
                  <a:lnTo>
                    <a:pt x="1542910" y="1408858"/>
                  </a:lnTo>
                  <a:lnTo>
                    <a:pt x="1532111" y="1412989"/>
                  </a:lnTo>
                  <a:lnTo>
                    <a:pt x="1520995" y="1417121"/>
                  </a:lnTo>
                  <a:lnTo>
                    <a:pt x="1510197" y="1420617"/>
                  </a:lnTo>
                  <a:lnTo>
                    <a:pt x="1498763" y="1424113"/>
                  </a:lnTo>
                  <a:lnTo>
                    <a:pt x="1487329" y="1426973"/>
                  </a:lnTo>
                  <a:lnTo>
                    <a:pt x="1475578" y="1429515"/>
                  </a:lnTo>
                  <a:lnTo>
                    <a:pt x="1463827" y="1432058"/>
                  </a:lnTo>
                  <a:lnTo>
                    <a:pt x="1452075" y="1433964"/>
                  </a:lnTo>
                  <a:lnTo>
                    <a:pt x="1440324" y="1435554"/>
                  </a:lnTo>
                  <a:lnTo>
                    <a:pt x="1428255" y="1436507"/>
                  </a:lnTo>
                  <a:lnTo>
                    <a:pt x="1415869" y="1437778"/>
                  </a:lnTo>
                  <a:lnTo>
                    <a:pt x="1403800" y="1438096"/>
                  </a:lnTo>
                  <a:lnTo>
                    <a:pt x="1391731" y="1438096"/>
                  </a:lnTo>
                  <a:lnTo>
                    <a:pt x="1381250" y="1438096"/>
                  </a:lnTo>
                  <a:lnTo>
                    <a:pt x="1370769" y="1437778"/>
                  </a:lnTo>
                  <a:lnTo>
                    <a:pt x="1360606" y="1437460"/>
                  </a:lnTo>
                  <a:lnTo>
                    <a:pt x="1350443" y="1436189"/>
                  </a:lnTo>
                  <a:lnTo>
                    <a:pt x="1340280" y="1435236"/>
                  </a:lnTo>
                  <a:lnTo>
                    <a:pt x="1330116" y="1433964"/>
                  </a:lnTo>
                  <a:lnTo>
                    <a:pt x="1320271" y="1432058"/>
                  </a:lnTo>
                  <a:lnTo>
                    <a:pt x="1310425" y="1430469"/>
                  </a:lnTo>
                  <a:lnTo>
                    <a:pt x="1300897" y="1427926"/>
                  </a:lnTo>
                  <a:lnTo>
                    <a:pt x="1291051" y="1425702"/>
                  </a:lnTo>
                  <a:lnTo>
                    <a:pt x="1281523" y="1423477"/>
                  </a:lnTo>
                  <a:lnTo>
                    <a:pt x="1271995" y="1420299"/>
                  </a:lnTo>
                  <a:lnTo>
                    <a:pt x="1262785" y="1417439"/>
                  </a:lnTo>
                  <a:lnTo>
                    <a:pt x="1253257" y="1413943"/>
                  </a:lnTo>
                  <a:lnTo>
                    <a:pt x="1244046" y="1410447"/>
                  </a:lnTo>
                  <a:lnTo>
                    <a:pt x="1234836" y="1406951"/>
                  </a:lnTo>
                  <a:lnTo>
                    <a:pt x="1225943" y="1402820"/>
                  </a:lnTo>
                  <a:lnTo>
                    <a:pt x="1217368" y="1398688"/>
                  </a:lnTo>
                  <a:lnTo>
                    <a:pt x="1208157" y="1394239"/>
                  </a:lnTo>
                  <a:lnTo>
                    <a:pt x="1199582" y="1390107"/>
                  </a:lnTo>
                  <a:lnTo>
                    <a:pt x="1191324" y="1385340"/>
                  </a:lnTo>
                  <a:lnTo>
                    <a:pt x="1182749" y="1380255"/>
                  </a:lnTo>
                  <a:lnTo>
                    <a:pt x="1166551" y="1369450"/>
                  </a:lnTo>
                  <a:lnTo>
                    <a:pt x="1150989" y="1358645"/>
                  </a:lnTo>
                  <a:lnTo>
                    <a:pt x="1135744" y="1346568"/>
                  </a:lnTo>
                  <a:lnTo>
                    <a:pt x="1121134" y="1333856"/>
                  </a:lnTo>
                  <a:lnTo>
                    <a:pt x="1107160" y="1320508"/>
                  </a:lnTo>
                  <a:lnTo>
                    <a:pt x="1093821" y="1306524"/>
                  </a:lnTo>
                  <a:lnTo>
                    <a:pt x="1081117" y="1291905"/>
                  </a:lnTo>
                  <a:lnTo>
                    <a:pt x="1069048" y="1276651"/>
                  </a:lnTo>
                  <a:lnTo>
                    <a:pt x="1058249" y="1261078"/>
                  </a:lnTo>
                  <a:lnTo>
                    <a:pt x="1047451" y="1244552"/>
                  </a:lnTo>
                  <a:lnTo>
                    <a:pt x="1042369" y="1236289"/>
                  </a:lnTo>
                  <a:lnTo>
                    <a:pt x="1037605" y="1227709"/>
                  </a:lnTo>
                  <a:lnTo>
                    <a:pt x="1033476" y="1219128"/>
                  </a:lnTo>
                  <a:lnTo>
                    <a:pt x="1029030" y="1210229"/>
                  </a:lnTo>
                  <a:lnTo>
                    <a:pt x="1024901" y="1201649"/>
                  </a:lnTo>
                  <a:lnTo>
                    <a:pt x="1020772" y="1192750"/>
                  </a:lnTo>
                  <a:lnTo>
                    <a:pt x="1017279" y="1183216"/>
                  </a:lnTo>
                  <a:lnTo>
                    <a:pt x="1013785" y="1174317"/>
                  </a:lnTo>
                  <a:lnTo>
                    <a:pt x="1010291" y="1164783"/>
                  </a:lnTo>
                  <a:lnTo>
                    <a:pt x="1007115" y="1155567"/>
                  </a:lnTo>
                  <a:lnTo>
                    <a:pt x="1004574" y="1146033"/>
                  </a:lnTo>
                  <a:lnTo>
                    <a:pt x="1002034" y="1136498"/>
                  </a:lnTo>
                  <a:lnTo>
                    <a:pt x="999810" y="1126964"/>
                  </a:lnTo>
                  <a:lnTo>
                    <a:pt x="997270" y="1117112"/>
                  </a:lnTo>
                  <a:lnTo>
                    <a:pt x="995364" y="1107260"/>
                  </a:lnTo>
                  <a:lnTo>
                    <a:pt x="993776" y="1097090"/>
                  </a:lnTo>
                  <a:lnTo>
                    <a:pt x="992823" y="1087239"/>
                  </a:lnTo>
                  <a:lnTo>
                    <a:pt x="991553" y="1077069"/>
                  </a:lnTo>
                  <a:lnTo>
                    <a:pt x="990282" y="1066899"/>
                  </a:lnTo>
                  <a:lnTo>
                    <a:pt x="989965" y="1056729"/>
                  </a:lnTo>
                  <a:lnTo>
                    <a:pt x="989647" y="1046559"/>
                  </a:lnTo>
                  <a:lnTo>
                    <a:pt x="989012" y="1035754"/>
                  </a:lnTo>
                  <a:lnTo>
                    <a:pt x="989647" y="1025584"/>
                  </a:lnTo>
                  <a:lnTo>
                    <a:pt x="989965" y="1015097"/>
                  </a:lnTo>
                  <a:lnTo>
                    <a:pt x="990282" y="1004927"/>
                  </a:lnTo>
                  <a:lnTo>
                    <a:pt x="991553" y="994757"/>
                  </a:lnTo>
                  <a:lnTo>
                    <a:pt x="992823" y="984587"/>
                  </a:lnTo>
                  <a:lnTo>
                    <a:pt x="993776" y="974735"/>
                  </a:lnTo>
                  <a:lnTo>
                    <a:pt x="995364" y="964883"/>
                  </a:lnTo>
                  <a:lnTo>
                    <a:pt x="997270" y="954714"/>
                  </a:lnTo>
                  <a:lnTo>
                    <a:pt x="999810" y="944862"/>
                  </a:lnTo>
                  <a:lnTo>
                    <a:pt x="1002034" y="935327"/>
                  </a:lnTo>
                  <a:lnTo>
                    <a:pt x="1004574" y="925793"/>
                  </a:lnTo>
                  <a:lnTo>
                    <a:pt x="1007115" y="916259"/>
                  </a:lnTo>
                  <a:lnTo>
                    <a:pt x="1010291" y="906725"/>
                  </a:lnTo>
                  <a:lnTo>
                    <a:pt x="1013785" y="897509"/>
                  </a:lnTo>
                  <a:lnTo>
                    <a:pt x="1017279" y="888292"/>
                  </a:lnTo>
                  <a:lnTo>
                    <a:pt x="1020772" y="879394"/>
                  </a:lnTo>
                  <a:lnTo>
                    <a:pt x="1024901" y="870495"/>
                  </a:lnTo>
                  <a:lnTo>
                    <a:pt x="1029030" y="861279"/>
                  </a:lnTo>
                  <a:lnTo>
                    <a:pt x="1033476" y="852698"/>
                  </a:lnTo>
                  <a:lnTo>
                    <a:pt x="1037605" y="844117"/>
                  </a:lnTo>
                  <a:lnTo>
                    <a:pt x="1042369" y="835536"/>
                  </a:lnTo>
                  <a:lnTo>
                    <a:pt x="1047451" y="827274"/>
                  </a:lnTo>
                  <a:lnTo>
                    <a:pt x="1058249" y="810748"/>
                  </a:lnTo>
                  <a:lnTo>
                    <a:pt x="1069048" y="795175"/>
                  </a:lnTo>
                  <a:lnTo>
                    <a:pt x="1081117" y="779603"/>
                  </a:lnTo>
                  <a:lnTo>
                    <a:pt x="1093821" y="765301"/>
                  </a:lnTo>
                  <a:lnTo>
                    <a:pt x="1107160" y="751000"/>
                  </a:lnTo>
                  <a:lnTo>
                    <a:pt x="1121134" y="737652"/>
                  </a:lnTo>
                  <a:lnTo>
                    <a:pt x="1135744" y="725258"/>
                  </a:lnTo>
                  <a:lnTo>
                    <a:pt x="1150989" y="713499"/>
                  </a:lnTo>
                  <a:lnTo>
                    <a:pt x="1166551" y="702058"/>
                  </a:lnTo>
                  <a:lnTo>
                    <a:pt x="1182749" y="691571"/>
                  </a:lnTo>
                  <a:lnTo>
                    <a:pt x="1191324" y="686803"/>
                  </a:lnTo>
                  <a:lnTo>
                    <a:pt x="1199582" y="682036"/>
                  </a:lnTo>
                  <a:lnTo>
                    <a:pt x="1208157" y="677269"/>
                  </a:lnTo>
                  <a:lnTo>
                    <a:pt x="1217368" y="673138"/>
                  </a:lnTo>
                  <a:lnTo>
                    <a:pt x="1225943" y="668689"/>
                  </a:lnTo>
                  <a:lnTo>
                    <a:pt x="1234836" y="664875"/>
                  </a:lnTo>
                  <a:lnTo>
                    <a:pt x="1244046" y="661379"/>
                  </a:lnTo>
                  <a:lnTo>
                    <a:pt x="1253257" y="657883"/>
                  </a:lnTo>
                  <a:lnTo>
                    <a:pt x="1262785" y="654705"/>
                  </a:lnTo>
                  <a:lnTo>
                    <a:pt x="1271995" y="651527"/>
                  </a:lnTo>
                  <a:lnTo>
                    <a:pt x="1281523" y="648667"/>
                  </a:lnTo>
                  <a:lnTo>
                    <a:pt x="1291051" y="646124"/>
                  </a:lnTo>
                  <a:lnTo>
                    <a:pt x="1300897" y="643582"/>
                  </a:lnTo>
                  <a:lnTo>
                    <a:pt x="1310425" y="641675"/>
                  </a:lnTo>
                  <a:lnTo>
                    <a:pt x="1320271" y="639768"/>
                  </a:lnTo>
                  <a:lnTo>
                    <a:pt x="1330116" y="638179"/>
                  </a:lnTo>
                  <a:lnTo>
                    <a:pt x="1340280" y="636590"/>
                  </a:lnTo>
                  <a:lnTo>
                    <a:pt x="1350443" y="635319"/>
                  </a:lnTo>
                  <a:lnTo>
                    <a:pt x="1360606" y="634683"/>
                  </a:lnTo>
                  <a:lnTo>
                    <a:pt x="1370769" y="633730"/>
                  </a:lnTo>
                  <a:lnTo>
                    <a:pt x="1381250" y="633412"/>
                  </a:lnTo>
                  <a:close/>
                  <a:moveTo>
                    <a:pt x="492993" y="0"/>
                  </a:moveTo>
                  <a:lnTo>
                    <a:pt x="505374" y="635"/>
                  </a:lnTo>
                  <a:lnTo>
                    <a:pt x="517437" y="953"/>
                  </a:lnTo>
                  <a:lnTo>
                    <a:pt x="529817" y="1588"/>
                  </a:lnTo>
                  <a:lnTo>
                    <a:pt x="541880" y="2858"/>
                  </a:lnTo>
                  <a:lnTo>
                    <a:pt x="553943" y="4128"/>
                  </a:lnTo>
                  <a:lnTo>
                    <a:pt x="566006" y="5715"/>
                  </a:lnTo>
                  <a:lnTo>
                    <a:pt x="577751" y="7620"/>
                  </a:lnTo>
                  <a:lnTo>
                    <a:pt x="589497" y="9843"/>
                  </a:lnTo>
                  <a:lnTo>
                    <a:pt x="601877" y="12383"/>
                  </a:lnTo>
                  <a:lnTo>
                    <a:pt x="612988" y="14923"/>
                  </a:lnTo>
                  <a:lnTo>
                    <a:pt x="625051" y="18098"/>
                  </a:lnTo>
                  <a:lnTo>
                    <a:pt x="636796" y="21273"/>
                  </a:lnTo>
                  <a:lnTo>
                    <a:pt x="647907" y="25083"/>
                  </a:lnTo>
                  <a:lnTo>
                    <a:pt x="659335" y="29210"/>
                  </a:lnTo>
                  <a:lnTo>
                    <a:pt x="670446" y="33020"/>
                  </a:lnTo>
                  <a:lnTo>
                    <a:pt x="681556" y="37783"/>
                  </a:lnTo>
                  <a:lnTo>
                    <a:pt x="692667" y="42545"/>
                  </a:lnTo>
                  <a:lnTo>
                    <a:pt x="703777" y="46990"/>
                  </a:lnTo>
                  <a:lnTo>
                    <a:pt x="714253" y="52705"/>
                  </a:lnTo>
                  <a:lnTo>
                    <a:pt x="724729" y="58103"/>
                  </a:lnTo>
                  <a:lnTo>
                    <a:pt x="735522" y="63818"/>
                  </a:lnTo>
                  <a:lnTo>
                    <a:pt x="745998" y="69850"/>
                  </a:lnTo>
                  <a:lnTo>
                    <a:pt x="756156" y="76200"/>
                  </a:lnTo>
                  <a:lnTo>
                    <a:pt x="766314" y="82868"/>
                  </a:lnTo>
                  <a:lnTo>
                    <a:pt x="776155" y="89853"/>
                  </a:lnTo>
                  <a:lnTo>
                    <a:pt x="785996" y="96838"/>
                  </a:lnTo>
                  <a:lnTo>
                    <a:pt x="795837" y="104458"/>
                  </a:lnTo>
                  <a:lnTo>
                    <a:pt x="805042" y="111760"/>
                  </a:lnTo>
                  <a:lnTo>
                    <a:pt x="814566" y="119698"/>
                  </a:lnTo>
                  <a:lnTo>
                    <a:pt x="823454" y="127953"/>
                  </a:lnTo>
                  <a:lnTo>
                    <a:pt x="832660" y="135890"/>
                  </a:lnTo>
                  <a:lnTo>
                    <a:pt x="841549" y="144780"/>
                  </a:lnTo>
                  <a:lnTo>
                    <a:pt x="853929" y="158115"/>
                  </a:lnTo>
                  <a:lnTo>
                    <a:pt x="866627" y="171768"/>
                  </a:lnTo>
                  <a:lnTo>
                    <a:pt x="878055" y="185420"/>
                  </a:lnTo>
                  <a:lnTo>
                    <a:pt x="889483" y="200025"/>
                  </a:lnTo>
                  <a:lnTo>
                    <a:pt x="899641" y="214948"/>
                  </a:lnTo>
                  <a:lnTo>
                    <a:pt x="909800" y="229553"/>
                  </a:lnTo>
                  <a:lnTo>
                    <a:pt x="919006" y="245110"/>
                  </a:lnTo>
                  <a:lnTo>
                    <a:pt x="927577" y="260668"/>
                  </a:lnTo>
                  <a:lnTo>
                    <a:pt x="936782" y="245110"/>
                  </a:lnTo>
                  <a:lnTo>
                    <a:pt x="945988" y="229553"/>
                  </a:lnTo>
                  <a:lnTo>
                    <a:pt x="955829" y="214948"/>
                  </a:lnTo>
                  <a:lnTo>
                    <a:pt x="966622" y="200025"/>
                  </a:lnTo>
                  <a:lnTo>
                    <a:pt x="977416" y="185420"/>
                  </a:lnTo>
                  <a:lnTo>
                    <a:pt x="989161" y="171768"/>
                  </a:lnTo>
                  <a:lnTo>
                    <a:pt x="1001224" y="158115"/>
                  </a:lnTo>
                  <a:lnTo>
                    <a:pt x="1014239" y="144780"/>
                  </a:lnTo>
                  <a:lnTo>
                    <a:pt x="1022810" y="135890"/>
                  </a:lnTo>
                  <a:lnTo>
                    <a:pt x="1032016" y="127953"/>
                  </a:lnTo>
                  <a:lnTo>
                    <a:pt x="1041222" y="119698"/>
                  </a:lnTo>
                  <a:lnTo>
                    <a:pt x="1050428" y="111760"/>
                  </a:lnTo>
                  <a:lnTo>
                    <a:pt x="1060269" y="104458"/>
                  </a:lnTo>
                  <a:lnTo>
                    <a:pt x="1069475" y="96838"/>
                  </a:lnTo>
                  <a:lnTo>
                    <a:pt x="1079316" y="89853"/>
                  </a:lnTo>
                  <a:lnTo>
                    <a:pt x="1089474" y="82868"/>
                  </a:lnTo>
                  <a:lnTo>
                    <a:pt x="1099632" y="76200"/>
                  </a:lnTo>
                  <a:lnTo>
                    <a:pt x="1109790" y="69850"/>
                  </a:lnTo>
                  <a:lnTo>
                    <a:pt x="1119949" y="63818"/>
                  </a:lnTo>
                  <a:lnTo>
                    <a:pt x="1130742" y="58103"/>
                  </a:lnTo>
                  <a:lnTo>
                    <a:pt x="1141218" y="52705"/>
                  </a:lnTo>
                  <a:lnTo>
                    <a:pt x="1152328" y="46990"/>
                  </a:lnTo>
                  <a:lnTo>
                    <a:pt x="1163121" y="42545"/>
                  </a:lnTo>
                  <a:lnTo>
                    <a:pt x="1174232" y="37783"/>
                  </a:lnTo>
                  <a:lnTo>
                    <a:pt x="1185025" y="33020"/>
                  </a:lnTo>
                  <a:lnTo>
                    <a:pt x="1196453" y="29210"/>
                  </a:lnTo>
                  <a:lnTo>
                    <a:pt x="1207881" y="25083"/>
                  </a:lnTo>
                  <a:lnTo>
                    <a:pt x="1219309" y="21273"/>
                  </a:lnTo>
                  <a:lnTo>
                    <a:pt x="1230420" y="18098"/>
                  </a:lnTo>
                  <a:lnTo>
                    <a:pt x="1242165" y="14923"/>
                  </a:lnTo>
                  <a:lnTo>
                    <a:pt x="1253911" y="12383"/>
                  </a:lnTo>
                  <a:lnTo>
                    <a:pt x="1265656" y="9843"/>
                  </a:lnTo>
                  <a:lnTo>
                    <a:pt x="1277719" y="7620"/>
                  </a:lnTo>
                  <a:lnTo>
                    <a:pt x="1289782" y="5715"/>
                  </a:lnTo>
                  <a:lnTo>
                    <a:pt x="1301845" y="4128"/>
                  </a:lnTo>
                  <a:lnTo>
                    <a:pt x="1313908" y="2858"/>
                  </a:lnTo>
                  <a:lnTo>
                    <a:pt x="1326288" y="1588"/>
                  </a:lnTo>
                  <a:lnTo>
                    <a:pt x="1338351" y="953"/>
                  </a:lnTo>
                  <a:lnTo>
                    <a:pt x="1350414" y="635"/>
                  </a:lnTo>
                  <a:lnTo>
                    <a:pt x="1362477" y="0"/>
                  </a:lnTo>
                  <a:lnTo>
                    <a:pt x="1375175" y="635"/>
                  </a:lnTo>
                  <a:lnTo>
                    <a:pt x="1387238" y="953"/>
                  </a:lnTo>
                  <a:lnTo>
                    <a:pt x="1399301" y="1588"/>
                  </a:lnTo>
                  <a:lnTo>
                    <a:pt x="1411681" y="2858"/>
                  </a:lnTo>
                  <a:lnTo>
                    <a:pt x="1423744" y="4128"/>
                  </a:lnTo>
                  <a:lnTo>
                    <a:pt x="1435807" y="5715"/>
                  </a:lnTo>
                  <a:lnTo>
                    <a:pt x="1447553" y="7620"/>
                  </a:lnTo>
                  <a:lnTo>
                    <a:pt x="1459616" y="9843"/>
                  </a:lnTo>
                  <a:lnTo>
                    <a:pt x="1471361" y="12383"/>
                  </a:lnTo>
                  <a:lnTo>
                    <a:pt x="1483107" y="14923"/>
                  </a:lnTo>
                  <a:lnTo>
                    <a:pt x="1494535" y="18098"/>
                  </a:lnTo>
                  <a:lnTo>
                    <a:pt x="1506280" y="21273"/>
                  </a:lnTo>
                  <a:lnTo>
                    <a:pt x="1517708" y="25083"/>
                  </a:lnTo>
                  <a:lnTo>
                    <a:pt x="1529136" y="29210"/>
                  </a:lnTo>
                  <a:lnTo>
                    <a:pt x="1540564" y="33020"/>
                  </a:lnTo>
                  <a:lnTo>
                    <a:pt x="1551358" y="37783"/>
                  </a:lnTo>
                  <a:lnTo>
                    <a:pt x="1562468" y="42545"/>
                  </a:lnTo>
                  <a:lnTo>
                    <a:pt x="1573261" y="46990"/>
                  </a:lnTo>
                  <a:lnTo>
                    <a:pt x="1584372" y="52705"/>
                  </a:lnTo>
                  <a:lnTo>
                    <a:pt x="1594848" y="58103"/>
                  </a:lnTo>
                  <a:lnTo>
                    <a:pt x="1605323" y="63818"/>
                  </a:lnTo>
                  <a:lnTo>
                    <a:pt x="1615799" y="69850"/>
                  </a:lnTo>
                  <a:lnTo>
                    <a:pt x="1625957" y="76200"/>
                  </a:lnTo>
                  <a:lnTo>
                    <a:pt x="1636116" y="82868"/>
                  </a:lnTo>
                  <a:lnTo>
                    <a:pt x="1645956" y="89853"/>
                  </a:lnTo>
                  <a:lnTo>
                    <a:pt x="1655480" y="96838"/>
                  </a:lnTo>
                  <a:lnTo>
                    <a:pt x="1665320" y="104458"/>
                  </a:lnTo>
                  <a:lnTo>
                    <a:pt x="1674844" y="111760"/>
                  </a:lnTo>
                  <a:lnTo>
                    <a:pt x="1684050" y="119698"/>
                  </a:lnTo>
                  <a:lnTo>
                    <a:pt x="1693573" y="127953"/>
                  </a:lnTo>
                  <a:lnTo>
                    <a:pt x="1702144" y="135890"/>
                  </a:lnTo>
                  <a:lnTo>
                    <a:pt x="1711350" y="144780"/>
                  </a:lnTo>
                  <a:lnTo>
                    <a:pt x="1719921" y="153353"/>
                  </a:lnTo>
                  <a:lnTo>
                    <a:pt x="1728175" y="162243"/>
                  </a:lnTo>
                  <a:lnTo>
                    <a:pt x="1736428" y="171768"/>
                  </a:lnTo>
                  <a:lnTo>
                    <a:pt x="1744047" y="180975"/>
                  </a:lnTo>
                  <a:lnTo>
                    <a:pt x="1751983" y="190500"/>
                  </a:lnTo>
                  <a:lnTo>
                    <a:pt x="1758967" y="200343"/>
                  </a:lnTo>
                  <a:lnTo>
                    <a:pt x="1765951" y="210185"/>
                  </a:lnTo>
                  <a:lnTo>
                    <a:pt x="1773252" y="220028"/>
                  </a:lnTo>
                  <a:lnTo>
                    <a:pt x="1779918" y="230188"/>
                  </a:lnTo>
                  <a:lnTo>
                    <a:pt x="1785950" y="240348"/>
                  </a:lnTo>
                  <a:lnTo>
                    <a:pt x="1791981" y="250508"/>
                  </a:lnTo>
                  <a:lnTo>
                    <a:pt x="1797695" y="260985"/>
                  </a:lnTo>
                  <a:lnTo>
                    <a:pt x="1803410" y="272098"/>
                  </a:lnTo>
                  <a:lnTo>
                    <a:pt x="1808806" y="282575"/>
                  </a:lnTo>
                  <a:lnTo>
                    <a:pt x="1813568" y="293688"/>
                  </a:lnTo>
                  <a:lnTo>
                    <a:pt x="1818647" y="304483"/>
                  </a:lnTo>
                  <a:lnTo>
                    <a:pt x="1822774" y="315595"/>
                  </a:lnTo>
                  <a:lnTo>
                    <a:pt x="1827218" y="326708"/>
                  </a:lnTo>
                  <a:lnTo>
                    <a:pt x="1831027" y="338138"/>
                  </a:lnTo>
                  <a:lnTo>
                    <a:pt x="1834519" y="349568"/>
                  </a:lnTo>
                  <a:lnTo>
                    <a:pt x="1837694" y="361315"/>
                  </a:lnTo>
                  <a:lnTo>
                    <a:pt x="1840868" y="372745"/>
                  </a:lnTo>
                  <a:lnTo>
                    <a:pt x="1843725" y="384493"/>
                  </a:lnTo>
                  <a:lnTo>
                    <a:pt x="1846265" y="396240"/>
                  </a:lnTo>
                  <a:lnTo>
                    <a:pt x="1848487" y="408305"/>
                  </a:lnTo>
                  <a:lnTo>
                    <a:pt x="1850391" y="420053"/>
                  </a:lnTo>
                  <a:lnTo>
                    <a:pt x="1851979" y="432118"/>
                  </a:lnTo>
                  <a:lnTo>
                    <a:pt x="1853566" y="444500"/>
                  </a:lnTo>
                  <a:lnTo>
                    <a:pt x="1854201" y="456565"/>
                  </a:lnTo>
                  <a:lnTo>
                    <a:pt x="1855153" y="468630"/>
                  </a:lnTo>
                  <a:lnTo>
                    <a:pt x="1855470" y="480695"/>
                  </a:lnTo>
                  <a:lnTo>
                    <a:pt x="1855788" y="493395"/>
                  </a:lnTo>
                  <a:lnTo>
                    <a:pt x="1855470" y="507365"/>
                  </a:lnTo>
                  <a:lnTo>
                    <a:pt x="1855153" y="521970"/>
                  </a:lnTo>
                  <a:lnTo>
                    <a:pt x="1853883" y="535940"/>
                  </a:lnTo>
                  <a:lnTo>
                    <a:pt x="1852296" y="550545"/>
                  </a:lnTo>
                  <a:lnTo>
                    <a:pt x="1850709" y="564833"/>
                  </a:lnTo>
                  <a:lnTo>
                    <a:pt x="1848487" y="578485"/>
                  </a:lnTo>
                  <a:lnTo>
                    <a:pt x="1845630" y="592455"/>
                  </a:lnTo>
                  <a:lnTo>
                    <a:pt x="1842773" y="606108"/>
                  </a:lnTo>
                  <a:lnTo>
                    <a:pt x="1839281" y="620078"/>
                  </a:lnTo>
                  <a:lnTo>
                    <a:pt x="1835472" y="633095"/>
                  </a:lnTo>
                  <a:lnTo>
                    <a:pt x="1831662" y="647065"/>
                  </a:lnTo>
                  <a:lnTo>
                    <a:pt x="1826900" y="659765"/>
                  </a:lnTo>
                  <a:lnTo>
                    <a:pt x="1821821" y="673100"/>
                  </a:lnTo>
                  <a:lnTo>
                    <a:pt x="1816742" y="686118"/>
                  </a:lnTo>
                  <a:lnTo>
                    <a:pt x="1810711" y="699135"/>
                  </a:lnTo>
                  <a:lnTo>
                    <a:pt x="1804997" y="711518"/>
                  </a:lnTo>
                  <a:lnTo>
                    <a:pt x="1795791" y="700405"/>
                  </a:lnTo>
                  <a:lnTo>
                    <a:pt x="1785950" y="689293"/>
                  </a:lnTo>
                  <a:lnTo>
                    <a:pt x="1776426" y="678180"/>
                  </a:lnTo>
                  <a:lnTo>
                    <a:pt x="1766586" y="668020"/>
                  </a:lnTo>
                  <a:lnTo>
                    <a:pt x="1755793" y="657543"/>
                  </a:lnTo>
                  <a:lnTo>
                    <a:pt x="1745317" y="647700"/>
                  </a:lnTo>
                  <a:lnTo>
                    <a:pt x="1734206" y="637858"/>
                  </a:lnTo>
                  <a:lnTo>
                    <a:pt x="1723413" y="628650"/>
                  </a:lnTo>
                  <a:lnTo>
                    <a:pt x="1711668" y="619443"/>
                  </a:lnTo>
                  <a:lnTo>
                    <a:pt x="1700240" y="610870"/>
                  </a:lnTo>
                  <a:lnTo>
                    <a:pt x="1688177" y="602298"/>
                  </a:lnTo>
                  <a:lnTo>
                    <a:pt x="1676114" y="594360"/>
                  </a:lnTo>
                  <a:lnTo>
                    <a:pt x="1663416" y="586740"/>
                  </a:lnTo>
                  <a:lnTo>
                    <a:pt x="1651036" y="579120"/>
                  </a:lnTo>
                  <a:lnTo>
                    <a:pt x="1638020" y="572135"/>
                  </a:lnTo>
                  <a:lnTo>
                    <a:pt x="1625005" y="565468"/>
                  </a:lnTo>
                  <a:lnTo>
                    <a:pt x="1611672" y="558800"/>
                  </a:lnTo>
                  <a:lnTo>
                    <a:pt x="1598340" y="553085"/>
                  </a:lnTo>
                  <a:lnTo>
                    <a:pt x="1584689" y="547370"/>
                  </a:lnTo>
                  <a:lnTo>
                    <a:pt x="1570722" y="541973"/>
                  </a:lnTo>
                  <a:lnTo>
                    <a:pt x="1556437" y="537210"/>
                  </a:lnTo>
                  <a:lnTo>
                    <a:pt x="1542469" y="532448"/>
                  </a:lnTo>
                  <a:lnTo>
                    <a:pt x="1527866" y="528638"/>
                  </a:lnTo>
                  <a:lnTo>
                    <a:pt x="1513264" y="524828"/>
                  </a:lnTo>
                  <a:lnTo>
                    <a:pt x="1498979" y="521653"/>
                  </a:lnTo>
                  <a:lnTo>
                    <a:pt x="1484059" y="518795"/>
                  </a:lnTo>
                  <a:lnTo>
                    <a:pt x="1468822" y="516255"/>
                  </a:lnTo>
                  <a:lnTo>
                    <a:pt x="1453902" y="514033"/>
                  </a:lnTo>
                  <a:lnTo>
                    <a:pt x="1438664" y="512445"/>
                  </a:lnTo>
                  <a:lnTo>
                    <a:pt x="1422792" y="511493"/>
                  </a:lnTo>
                  <a:lnTo>
                    <a:pt x="1407555" y="510858"/>
                  </a:lnTo>
                  <a:lnTo>
                    <a:pt x="1392000" y="510540"/>
                  </a:lnTo>
                  <a:lnTo>
                    <a:pt x="1378350" y="510858"/>
                  </a:lnTo>
                  <a:lnTo>
                    <a:pt x="1365017" y="511493"/>
                  </a:lnTo>
                  <a:lnTo>
                    <a:pt x="1351684" y="512128"/>
                  </a:lnTo>
                  <a:lnTo>
                    <a:pt x="1338351" y="513398"/>
                  </a:lnTo>
                  <a:lnTo>
                    <a:pt x="1325019" y="514985"/>
                  </a:lnTo>
                  <a:lnTo>
                    <a:pt x="1312003" y="516890"/>
                  </a:lnTo>
                  <a:lnTo>
                    <a:pt x="1298671" y="518795"/>
                  </a:lnTo>
                  <a:lnTo>
                    <a:pt x="1286290" y="521335"/>
                  </a:lnTo>
                  <a:lnTo>
                    <a:pt x="1273275" y="524193"/>
                  </a:lnTo>
                  <a:lnTo>
                    <a:pt x="1260577" y="527050"/>
                  </a:lnTo>
                  <a:lnTo>
                    <a:pt x="1248197" y="530543"/>
                  </a:lnTo>
                  <a:lnTo>
                    <a:pt x="1235499" y="534670"/>
                  </a:lnTo>
                  <a:lnTo>
                    <a:pt x="1223436" y="538480"/>
                  </a:lnTo>
                  <a:lnTo>
                    <a:pt x="1211373" y="542608"/>
                  </a:lnTo>
                  <a:lnTo>
                    <a:pt x="1199310" y="547053"/>
                  </a:lnTo>
                  <a:lnTo>
                    <a:pt x="1187565" y="552133"/>
                  </a:lnTo>
                  <a:lnTo>
                    <a:pt x="1175819" y="557213"/>
                  </a:lnTo>
                  <a:lnTo>
                    <a:pt x="1164074" y="562610"/>
                  </a:lnTo>
                  <a:lnTo>
                    <a:pt x="1152646" y="568325"/>
                  </a:lnTo>
                  <a:lnTo>
                    <a:pt x="1141218" y="574040"/>
                  </a:lnTo>
                  <a:lnTo>
                    <a:pt x="1130107" y="580390"/>
                  </a:lnTo>
                  <a:lnTo>
                    <a:pt x="1119314" y="587058"/>
                  </a:lnTo>
                  <a:lnTo>
                    <a:pt x="1108838" y="593725"/>
                  </a:lnTo>
                  <a:lnTo>
                    <a:pt x="1098045" y="600710"/>
                  </a:lnTo>
                  <a:lnTo>
                    <a:pt x="1087569" y="607695"/>
                  </a:lnTo>
                  <a:lnTo>
                    <a:pt x="1077411" y="615315"/>
                  </a:lnTo>
                  <a:lnTo>
                    <a:pt x="1067570" y="622935"/>
                  </a:lnTo>
                  <a:lnTo>
                    <a:pt x="1057412" y="630873"/>
                  </a:lnTo>
                  <a:lnTo>
                    <a:pt x="1047888" y="639128"/>
                  </a:lnTo>
                  <a:lnTo>
                    <a:pt x="1038683" y="647383"/>
                  </a:lnTo>
                  <a:lnTo>
                    <a:pt x="1029159" y="655955"/>
                  </a:lnTo>
                  <a:lnTo>
                    <a:pt x="1020271" y="664845"/>
                  </a:lnTo>
                  <a:lnTo>
                    <a:pt x="1011700" y="674053"/>
                  </a:lnTo>
                  <a:lnTo>
                    <a:pt x="1002811" y="682943"/>
                  </a:lnTo>
                  <a:lnTo>
                    <a:pt x="994240" y="692468"/>
                  </a:lnTo>
                  <a:lnTo>
                    <a:pt x="985987" y="702310"/>
                  </a:lnTo>
                  <a:lnTo>
                    <a:pt x="978368" y="712153"/>
                  </a:lnTo>
                  <a:lnTo>
                    <a:pt x="970432" y="722313"/>
                  </a:lnTo>
                  <a:lnTo>
                    <a:pt x="963130" y="732473"/>
                  </a:lnTo>
                  <a:lnTo>
                    <a:pt x="955829" y="742633"/>
                  </a:lnTo>
                  <a:lnTo>
                    <a:pt x="948845" y="753110"/>
                  </a:lnTo>
                  <a:lnTo>
                    <a:pt x="942179" y="764223"/>
                  </a:lnTo>
                  <a:lnTo>
                    <a:pt x="935830" y="775018"/>
                  </a:lnTo>
                  <a:lnTo>
                    <a:pt x="929799" y="786130"/>
                  </a:lnTo>
                  <a:lnTo>
                    <a:pt x="923767" y="797560"/>
                  </a:lnTo>
                  <a:lnTo>
                    <a:pt x="918053" y="808673"/>
                  </a:lnTo>
                  <a:lnTo>
                    <a:pt x="912339" y="820103"/>
                  </a:lnTo>
                  <a:lnTo>
                    <a:pt x="907260" y="831850"/>
                  </a:lnTo>
                  <a:lnTo>
                    <a:pt x="902498" y="843915"/>
                  </a:lnTo>
                  <a:lnTo>
                    <a:pt x="898054" y="855663"/>
                  </a:lnTo>
                  <a:lnTo>
                    <a:pt x="893610" y="868045"/>
                  </a:lnTo>
                  <a:lnTo>
                    <a:pt x="889800" y="880428"/>
                  </a:lnTo>
                  <a:lnTo>
                    <a:pt x="885674" y="892493"/>
                  </a:lnTo>
                  <a:lnTo>
                    <a:pt x="882817" y="905193"/>
                  </a:lnTo>
                  <a:lnTo>
                    <a:pt x="879642" y="917575"/>
                  </a:lnTo>
                  <a:lnTo>
                    <a:pt x="876785" y="930593"/>
                  </a:lnTo>
                  <a:lnTo>
                    <a:pt x="873928" y="943610"/>
                  </a:lnTo>
                  <a:lnTo>
                    <a:pt x="872024" y="956628"/>
                  </a:lnTo>
                  <a:lnTo>
                    <a:pt x="870119" y="969328"/>
                  </a:lnTo>
                  <a:lnTo>
                    <a:pt x="868532" y="982663"/>
                  </a:lnTo>
                  <a:lnTo>
                    <a:pt x="867262" y="995998"/>
                  </a:lnTo>
                  <a:lnTo>
                    <a:pt x="866627" y="1009333"/>
                  </a:lnTo>
                  <a:lnTo>
                    <a:pt x="866310" y="1022985"/>
                  </a:lnTo>
                  <a:lnTo>
                    <a:pt x="865675" y="1036320"/>
                  </a:lnTo>
                  <a:lnTo>
                    <a:pt x="866310" y="1054101"/>
                  </a:lnTo>
                  <a:lnTo>
                    <a:pt x="866944" y="1071246"/>
                  </a:lnTo>
                  <a:lnTo>
                    <a:pt x="868532" y="1088391"/>
                  </a:lnTo>
                  <a:lnTo>
                    <a:pt x="870436" y="1105536"/>
                  </a:lnTo>
                  <a:lnTo>
                    <a:pt x="872976" y="1122363"/>
                  </a:lnTo>
                  <a:lnTo>
                    <a:pt x="876150" y="1139191"/>
                  </a:lnTo>
                  <a:lnTo>
                    <a:pt x="879642" y="1155383"/>
                  </a:lnTo>
                  <a:lnTo>
                    <a:pt x="883769" y="1171893"/>
                  </a:lnTo>
                  <a:lnTo>
                    <a:pt x="888213" y="1188086"/>
                  </a:lnTo>
                  <a:lnTo>
                    <a:pt x="893292" y="1203643"/>
                  </a:lnTo>
                  <a:lnTo>
                    <a:pt x="898689" y="1219518"/>
                  </a:lnTo>
                  <a:lnTo>
                    <a:pt x="905038" y="1235076"/>
                  </a:lnTo>
                  <a:lnTo>
                    <a:pt x="911387" y="1249998"/>
                  </a:lnTo>
                  <a:lnTo>
                    <a:pt x="918371" y="1264921"/>
                  </a:lnTo>
                  <a:lnTo>
                    <a:pt x="925672" y="1279843"/>
                  </a:lnTo>
                  <a:lnTo>
                    <a:pt x="933608" y="1294131"/>
                  </a:lnTo>
                  <a:lnTo>
                    <a:pt x="941862" y="1308418"/>
                  </a:lnTo>
                  <a:lnTo>
                    <a:pt x="950433" y="1322071"/>
                  </a:lnTo>
                  <a:lnTo>
                    <a:pt x="959956" y="1335723"/>
                  </a:lnTo>
                  <a:lnTo>
                    <a:pt x="969162" y="1349058"/>
                  </a:lnTo>
                  <a:lnTo>
                    <a:pt x="979003" y="1362076"/>
                  </a:lnTo>
                  <a:lnTo>
                    <a:pt x="989478" y="1374458"/>
                  </a:lnTo>
                  <a:lnTo>
                    <a:pt x="1000272" y="1386841"/>
                  </a:lnTo>
                  <a:lnTo>
                    <a:pt x="1011065" y="1398906"/>
                  </a:lnTo>
                  <a:lnTo>
                    <a:pt x="1022493" y="1410653"/>
                  </a:lnTo>
                  <a:lnTo>
                    <a:pt x="1034556" y="1421448"/>
                  </a:lnTo>
                  <a:lnTo>
                    <a:pt x="1046301" y="1432561"/>
                  </a:lnTo>
                  <a:lnTo>
                    <a:pt x="1058999" y="1443038"/>
                  </a:lnTo>
                  <a:lnTo>
                    <a:pt x="1072014" y="1453198"/>
                  </a:lnTo>
                  <a:lnTo>
                    <a:pt x="1084712" y="1463041"/>
                  </a:lnTo>
                  <a:lnTo>
                    <a:pt x="1098680" y="1472566"/>
                  </a:lnTo>
                  <a:lnTo>
                    <a:pt x="1112330" y="1481138"/>
                  </a:lnTo>
                  <a:lnTo>
                    <a:pt x="1012652" y="1587183"/>
                  </a:lnTo>
                  <a:lnTo>
                    <a:pt x="1008525" y="1591628"/>
                  </a:lnTo>
                  <a:lnTo>
                    <a:pt x="1004081" y="1595438"/>
                  </a:lnTo>
                  <a:lnTo>
                    <a:pt x="999319" y="1599566"/>
                  </a:lnTo>
                  <a:lnTo>
                    <a:pt x="994558" y="1603058"/>
                  </a:lnTo>
                  <a:lnTo>
                    <a:pt x="990113" y="1606233"/>
                  </a:lnTo>
                  <a:lnTo>
                    <a:pt x="985034" y="1609091"/>
                  </a:lnTo>
                  <a:lnTo>
                    <a:pt x="979320" y="1611948"/>
                  </a:lnTo>
                  <a:lnTo>
                    <a:pt x="974241" y="1614806"/>
                  </a:lnTo>
                  <a:lnTo>
                    <a:pt x="968844" y="1616711"/>
                  </a:lnTo>
                  <a:lnTo>
                    <a:pt x="963130" y="1618616"/>
                  </a:lnTo>
                  <a:lnTo>
                    <a:pt x="957416" y="1620203"/>
                  </a:lnTo>
                  <a:lnTo>
                    <a:pt x="951702" y="1621791"/>
                  </a:lnTo>
                  <a:lnTo>
                    <a:pt x="945671" y="1623061"/>
                  </a:lnTo>
                  <a:lnTo>
                    <a:pt x="939957" y="1623696"/>
                  </a:lnTo>
                  <a:lnTo>
                    <a:pt x="933926" y="1624013"/>
                  </a:lnTo>
                  <a:lnTo>
                    <a:pt x="927577" y="1624013"/>
                  </a:lnTo>
                  <a:lnTo>
                    <a:pt x="921862" y="1624013"/>
                  </a:lnTo>
                  <a:lnTo>
                    <a:pt x="915831" y="1623696"/>
                  </a:lnTo>
                  <a:lnTo>
                    <a:pt x="909800" y="1623061"/>
                  </a:lnTo>
                  <a:lnTo>
                    <a:pt x="904086" y="1621791"/>
                  </a:lnTo>
                  <a:lnTo>
                    <a:pt x="898372" y="1620203"/>
                  </a:lnTo>
                  <a:lnTo>
                    <a:pt x="892340" y="1618616"/>
                  </a:lnTo>
                  <a:lnTo>
                    <a:pt x="886944" y="1616711"/>
                  </a:lnTo>
                  <a:lnTo>
                    <a:pt x="881547" y="1614806"/>
                  </a:lnTo>
                  <a:lnTo>
                    <a:pt x="876150" y="1611948"/>
                  </a:lnTo>
                  <a:lnTo>
                    <a:pt x="871071" y="1609091"/>
                  </a:lnTo>
                  <a:lnTo>
                    <a:pt x="865675" y="1606233"/>
                  </a:lnTo>
                  <a:lnTo>
                    <a:pt x="860596" y="1603058"/>
                  </a:lnTo>
                  <a:lnTo>
                    <a:pt x="856151" y="1599566"/>
                  </a:lnTo>
                  <a:lnTo>
                    <a:pt x="851390" y="1595438"/>
                  </a:lnTo>
                  <a:lnTo>
                    <a:pt x="846945" y="1591628"/>
                  </a:lnTo>
                  <a:lnTo>
                    <a:pt x="842819" y="1587183"/>
                  </a:lnTo>
                  <a:lnTo>
                    <a:pt x="144120" y="841693"/>
                  </a:lnTo>
                  <a:lnTo>
                    <a:pt x="135549" y="833120"/>
                  </a:lnTo>
                  <a:lnTo>
                    <a:pt x="127296" y="823913"/>
                  </a:lnTo>
                  <a:lnTo>
                    <a:pt x="119042" y="815023"/>
                  </a:lnTo>
                  <a:lnTo>
                    <a:pt x="111423" y="805498"/>
                  </a:lnTo>
                  <a:lnTo>
                    <a:pt x="103805" y="796290"/>
                  </a:lnTo>
                  <a:lnTo>
                    <a:pt x="96504" y="786448"/>
                  </a:lnTo>
                  <a:lnTo>
                    <a:pt x="89520" y="776605"/>
                  </a:lnTo>
                  <a:lnTo>
                    <a:pt x="82218" y="766445"/>
                  </a:lnTo>
                  <a:lnTo>
                    <a:pt x="76187" y="756603"/>
                  </a:lnTo>
                  <a:lnTo>
                    <a:pt x="69838" y="746125"/>
                  </a:lnTo>
                  <a:lnTo>
                    <a:pt x="63489" y="735965"/>
                  </a:lnTo>
                  <a:lnTo>
                    <a:pt x="57775" y="725170"/>
                  </a:lnTo>
                  <a:lnTo>
                    <a:pt x="52061" y="714693"/>
                  </a:lnTo>
                  <a:lnTo>
                    <a:pt x="46982" y="703898"/>
                  </a:lnTo>
                  <a:lnTo>
                    <a:pt x="41903" y="693103"/>
                  </a:lnTo>
                  <a:lnTo>
                    <a:pt x="37141" y="681990"/>
                  </a:lnTo>
                  <a:lnTo>
                    <a:pt x="33014" y="670878"/>
                  </a:lnTo>
                  <a:lnTo>
                    <a:pt x="28570" y="659448"/>
                  </a:lnTo>
                  <a:lnTo>
                    <a:pt x="24761" y="648018"/>
                  </a:lnTo>
                  <a:lnTo>
                    <a:pt x="21269" y="636905"/>
                  </a:lnTo>
                  <a:lnTo>
                    <a:pt x="17777" y="625475"/>
                  </a:lnTo>
                  <a:lnTo>
                    <a:pt x="14603" y="613728"/>
                  </a:lnTo>
                  <a:lnTo>
                    <a:pt x="11745" y="601980"/>
                  </a:lnTo>
                  <a:lnTo>
                    <a:pt x="9523" y="590233"/>
                  </a:lnTo>
                  <a:lnTo>
                    <a:pt x="6984" y="578485"/>
                  </a:lnTo>
                  <a:lnTo>
                    <a:pt x="5397" y="566103"/>
                  </a:lnTo>
                  <a:lnTo>
                    <a:pt x="3492" y="554038"/>
                  </a:lnTo>
                  <a:lnTo>
                    <a:pt x="2540" y="542290"/>
                  </a:lnTo>
                  <a:lnTo>
                    <a:pt x="1270" y="530225"/>
                  </a:lnTo>
                  <a:lnTo>
                    <a:pt x="317" y="517525"/>
                  </a:lnTo>
                  <a:lnTo>
                    <a:pt x="0" y="505460"/>
                  </a:lnTo>
                  <a:lnTo>
                    <a:pt x="0" y="493395"/>
                  </a:lnTo>
                  <a:lnTo>
                    <a:pt x="0" y="480695"/>
                  </a:lnTo>
                  <a:lnTo>
                    <a:pt x="317" y="468630"/>
                  </a:lnTo>
                  <a:lnTo>
                    <a:pt x="1270" y="456565"/>
                  </a:lnTo>
                  <a:lnTo>
                    <a:pt x="2540" y="444500"/>
                  </a:lnTo>
                  <a:lnTo>
                    <a:pt x="3492" y="432118"/>
                  </a:lnTo>
                  <a:lnTo>
                    <a:pt x="5397" y="420053"/>
                  </a:lnTo>
                  <a:lnTo>
                    <a:pt x="6984" y="408305"/>
                  </a:lnTo>
                  <a:lnTo>
                    <a:pt x="9523" y="396240"/>
                  </a:lnTo>
                  <a:lnTo>
                    <a:pt x="11745" y="384493"/>
                  </a:lnTo>
                  <a:lnTo>
                    <a:pt x="14603" y="372745"/>
                  </a:lnTo>
                  <a:lnTo>
                    <a:pt x="17777" y="361315"/>
                  </a:lnTo>
                  <a:lnTo>
                    <a:pt x="21269" y="349568"/>
                  </a:lnTo>
                  <a:lnTo>
                    <a:pt x="24761" y="338138"/>
                  </a:lnTo>
                  <a:lnTo>
                    <a:pt x="28570" y="326708"/>
                  </a:lnTo>
                  <a:lnTo>
                    <a:pt x="33014" y="315595"/>
                  </a:lnTo>
                  <a:lnTo>
                    <a:pt x="37141" y="304483"/>
                  </a:lnTo>
                  <a:lnTo>
                    <a:pt x="41903" y="293688"/>
                  </a:lnTo>
                  <a:lnTo>
                    <a:pt x="46982" y="282575"/>
                  </a:lnTo>
                  <a:lnTo>
                    <a:pt x="52061" y="272098"/>
                  </a:lnTo>
                  <a:lnTo>
                    <a:pt x="57775" y="260985"/>
                  </a:lnTo>
                  <a:lnTo>
                    <a:pt x="63489" y="250508"/>
                  </a:lnTo>
                  <a:lnTo>
                    <a:pt x="69838" y="240348"/>
                  </a:lnTo>
                  <a:lnTo>
                    <a:pt x="76187" y="230188"/>
                  </a:lnTo>
                  <a:lnTo>
                    <a:pt x="82218" y="220028"/>
                  </a:lnTo>
                  <a:lnTo>
                    <a:pt x="89520" y="210185"/>
                  </a:lnTo>
                  <a:lnTo>
                    <a:pt x="96504" y="200343"/>
                  </a:lnTo>
                  <a:lnTo>
                    <a:pt x="103805" y="190500"/>
                  </a:lnTo>
                  <a:lnTo>
                    <a:pt x="111423" y="180975"/>
                  </a:lnTo>
                  <a:lnTo>
                    <a:pt x="119042" y="171768"/>
                  </a:lnTo>
                  <a:lnTo>
                    <a:pt x="127296" y="162243"/>
                  </a:lnTo>
                  <a:lnTo>
                    <a:pt x="135549" y="153353"/>
                  </a:lnTo>
                  <a:lnTo>
                    <a:pt x="144120" y="144780"/>
                  </a:lnTo>
                  <a:lnTo>
                    <a:pt x="153326" y="135890"/>
                  </a:lnTo>
                  <a:lnTo>
                    <a:pt x="162215" y="127953"/>
                  </a:lnTo>
                  <a:lnTo>
                    <a:pt x="171103" y="119698"/>
                  </a:lnTo>
                  <a:lnTo>
                    <a:pt x="180627" y="111760"/>
                  </a:lnTo>
                  <a:lnTo>
                    <a:pt x="190150" y="104458"/>
                  </a:lnTo>
                  <a:lnTo>
                    <a:pt x="199991" y="96838"/>
                  </a:lnTo>
                  <a:lnTo>
                    <a:pt x="209514" y="89853"/>
                  </a:lnTo>
                  <a:lnTo>
                    <a:pt x="219355" y="82868"/>
                  </a:lnTo>
                  <a:lnTo>
                    <a:pt x="229513" y="76200"/>
                  </a:lnTo>
                  <a:lnTo>
                    <a:pt x="239672" y="69850"/>
                  </a:lnTo>
                  <a:lnTo>
                    <a:pt x="250465" y="63818"/>
                  </a:lnTo>
                  <a:lnTo>
                    <a:pt x="260940" y="58103"/>
                  </a:lnTo>
                  <a:lnTo>
                    <a:pt x="271416" y="52705"/>
                  </a:lnTo>
                  <a:lnTo>
                    <a:pt x="282209" y="46990"/>
                  </a:lnTo>
                  <a:lnTo>
                    <a:pt x="293002" y="42545"/>
                  </a:lnTo>
                  <a:lnTo>
                    <a:pt x="304113" y="37783"/>
                  </a:lnTo>
                  <a:lnTo>
                    <a:pt x="315541" y="33020"/>
                  </a:lnTo>
                  <a:lnTo>
                    <a:pt x="326334" y="29210"/>
                  </a:lnTo>
                  <a:lnTo>
                    <a:pt x="337762" y="25083"/>
                  </a:lnTo>
                  <a:lnTo>
                    <a:pt x="349508" y="21273"/>
                  </a:lnTo>
                  <a:lnTo>
                    <a:pt x="360936" y="18098"/>
                  </a:lnTo>
                  <a:lnTo>
                    <a:pt x="372681" y="14923"/>
                  </a:lnTo>
                  <a:lnTo>
                    <a:pt x="384427" y="12383"/>
                  </a:lnTo>
                  <a:lnTo>
                    <a:pt x="396172" y="9843"/>
                  </a:lnTo>
                  <a:lnTo>
                    <a:pt x="407918" y="7620"/>
                  </a:lnTo>
                  <a:lnTo>
                    <a:pt x="419981" y="5715"/>
                  </a:lnTo>
                  <a:lnTo>
                    <a:pt x="431726" y="4128"/>
                  </a:lnTo>
                  <a:lnTo>
                    <a:pt x="443789" y="2858"/>
                  </a:lnTo>
                  <a:lnTo>
                    <a:pt x="456170" y="1588"/>
                  </a:lnTo>
                  <a:lnTo>
                    <a:pt x="468233" y="953"/>
                  </a:lnTo>
                  <a:lnTo>
                    <a:pt x="480613" y="635"/>
                  </a:lnTo>
                  <a:lnTo>
                    <a:pt x="492993" y="0"/>
                  </a:lnTo>
                  <a:close/>
                </a:path>
              </a:pathLst>
            </a:custGeom>
            <a:solidFill>
              <a:srgbClr val="5482A3"/>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8" name="KSO_Shape">
              <a:extLst>
                <a:ext uri="{FF2B5EF4-FFF2-40B4-BE49-F238E27FC236}">
                  <a16:creationId xmlns:a16="http://schemas.microsoft.com/office/drawing/2014/main" id="{6E53057E-F94B-4CC7-A982-F3360C8EAA96}"/>
                </a:ext>
              </a:extLst>
            </p:cNvPr>
            <p:cNvSpPr>
              <a:spLocks/>
            </p:cNvSpPr>
            <p:nvPr/>
          </p:nvSpPr>
          <p:spPr bwMode="auto">
            <a:xfrm>
              <a:off x="1597984" y="4012961"/>
              <a:ext cx="607690" cy="384355"/>
            </a:xfrm>
            <a:custGeom>
              <a:avLst/>
              <a:gdLst>
                <a:gd name="T0" fmla="*/ 432306676 w 6235"/>
                <a:gd name="T1" fmla="*/ 188202068 h 5380"/>
                <a:gd name="T2" fmla="*/ 425585249 w 6235"/>
                <a:gd name="T3" fmla="*/ 175686526 h 5380"/>
                <a:gd name="T4" fmla="*/ 419517664 w 6235"/>
                <a:gd name="T5" fmla="*/ 168307917 h 5380"/>
                <a:gd name="T6" fmla="*/ 411302791 w 6235"/>
                <a:gd name="T7" fmla="*/ 163077441 h 5380"/>
                <a:gd name="T8" fmla="*/ 405981623 w 6235"/>
                <a:gd name="T9" fmla="*/ 161396108 h 5380"/>
                <a:gd name="T10" fmla="*/ 398980328 w 6235"/>
                <a:gd name="T11" fmla="*/ 160368660 h 5380"/>
                <a:gd name="T12" fmla="*/ 391979033 w 6235"/>
                <a:gd name="T13" fmla="*/ 160648984 h 5380"/>
                <a:gd name="T14" fmla="*/ 385164419 w 6235"/>
                <a:gd name="T15" fmla="*/ 162423555 h 5380"/>
                <a:gd name="T16" fmla="*/ 378816659 w 6235"/>
                <a:gd name="T17" fmla="*/ 165412355 h 5380"/>
                <a:gd name="T18" fmla="*/ 373122435 w 6235"/>
                <a:gd name="T19" fmla="*/ 169522146 h 5380"/>
                <a:gd name="T20" fmla="*/ 368361310 w 6235"/>
                <a:gd name="T21" fmla="*/ 174752316 h 5380"/>
                <a:gd name="T22" fmla="*/ 364533895 w 6235"/>
                <a:gd name="T23" fmla="*/ 181103783 h 5380"/>
                <a:gd name="T24" fmla="*/ 268103009 w 6235"/>
                <a:gd name="T25" fmla="*/ 29888304 h 5380"/>
                <a:gd name="T26" fmla="*/ 266049214 w 6235"/>
                <a:gd name="T27" fmla="*/ 22789713 h 5380"/>
                <a:gd name="T28" fmla="*/ 262781841 w 6235"/>
                <a:gd name="T29" fmla="*/ 16438552 h 5380"/>
                <a:gd name="T30" fmla="*/ 258394383 w 6235"/>
                <a:gd name="T31" fmla="*/ 10927752 h 5380"/>
                <a:gd name="T32" fmla="*/ 252980028 w 6235"/>
                <a:gd name="T33" fmla="*/ 6444705 h 5380"/>
                <a:gd name="T34" fmla="*/ 246912443 w 6235"/>
                <a:gd name="T35" fmla="*/ 2988800 h 5380"/>
                <a:gd name="T36" fmla="*/ 240191016 w 6235"/>
                <a:gd name="T37" fmla="*/ 840667 h 5380"/>
                <a:gd name="T38" fmla="*/ 233189721 w 6235"/>
                <a:gd name="T39" fmla="*/ 0 h 5380"/>
                <a:gd name="T40" fmla="*/ 225815064 w 6235"/>
                <a:gd name="T41" fmla="*/ 560343 h 5380"/>
                <a:gd name="T42" fmla="*/ 218346914 w 6235"/>
                <a:gd name="T43" fmla="*/ 2802019 h 5380"/>
                <a:gd name="T44" fmla="*/ 209665492 w 6235"/>
                <a:gd name="T45" fmla="*/ 7845714 h 5380"/>
                <a:gd name="T46" fmla="*/ 202944065 w 6235"/>
                <a:gd name="T47" fmla="*/ 14943999 h 5380"/>
                <a:gd name="T48" fmla="*/ 198183245 w 6235"/>
                <a:gd name="T49" fmla="*/ 23630380 h 5380"/>
                <a:gd name="T50" fmla="*/ 0 w 6235"/>
                <a:gd name="T51" fmla="*/ 395364689 h 5380"/>
                <a:gd name="T52" fmla="*/ 99885245 w 6235"/>
                <a:gd name="T53" fmla="*/ 395644708 h 5380"/>
                <a:gd name="T54" fmla="*/ 106606366 w 6235"/>
                <a:gd name="T55" fmla="*/ 395177603 h 5380"/>
                <a:gd name="T56" fmla="*/ 113047619 w 6235"/>
                <a:gd name="T57" fmla="*/ 393589812 h 5380"/>
                <a:gd name="T58" fmla="*/ 119022017 w 6235"/>
                <a:gd name="T59" fmla="*/ 390974574 h 5380"/>
                <a:gd name="T60" fmla="*/ 122569258 w 6235"/>
                <a:gd name="T61" fmla="*/ 388639660 h 5380"/>
                <a:gd name="T62" fmla="*/ 126303486 w 6235"/>
                <a:gd name="T63" fmla="*/ 385557623 h 5380"/>
                <a:gd name="T64" fmla="*/ 133304781 w 6235"/>
                <a:gd name="T65" fmla="*/ 376590918 h 5380"/>
                <a:gd name="T66" fmla="*/ 218907262 w 6235"/>
                <a:gd name="T67" fmla="*/ 166439803 h 5380"/>
                <a:gd name="T68" fmla="*/ 275104304 w 6235"/>
                <a:gd name="T69" fmla="*/ 476249371 h 5380"/>
                <a:gd name="T70" fmla="*/ 277811329 w 6235"/>
                <a:gd name="T71" fmla="*/ 483067637 h 5380"/>
                <a:gd name="T72" fmla="*/ 281731932 w 6235"/>
                <a:gd name="T73" fmla="*/ 488951999 h 5380"/>
                <a:gd name="T74" fmla="*/ 286493057 w 6235"/>
                <a:gd name="T75" fmla="*/ 493995389 h 5380"/>
                <a:gd name="T76" fmla="*/ 292280774 w 6235"/>
                <a:gd name="T77" fmla="*/ 497918399 h 5380"/>
                <a:gd name="T78" fmla="*/ 298721721 w 6235"/>
                <a:gd name="T79" fmla="*/ 500813655 h 5380"/>
                <a:gd name="T80" fmla="*/ 305629828 w 6235"/>
                <a:gd name="T81" fmla="*/ 502308208 h 5380"/>
                <a:gd name="T82" fmla="*/ 312817804 w 6235"/>
                <a:gd name="T83" fmla="*/ 502401446 h 5380"/>
                <a:gd name="T84" fmla="*/ 318885695 w 6235"/>
                <a:gd name="T85" fmla="*/ 501467541 h 5380"/>
                <a:gd name="T86" fmla="*/ 327660611 w 6235"/>
                <a:gd name="T87" fmla="*/ 498011636 h 5380"/>
                <a:gd name="T88" fmla="*/ 335128455 w 6235"/>
                <a:gd name="T89" fmla="*/ 492501142 h 5380"/>
                <a:gd name="T90" fmla="*/ 340916478 w 6235"/>
                <a:gd name="T91" fmla="*/ 485496095 h 5380"/>
                <a:gd name="T92" fmla="*/ 343996864 w 6235"/>
                <a:gd name="T93" fmla="*/ 479331714 h 5380"/>
                <a:gd name="T94" fmla="*/ 345303936 w 6235"/>
                <a:gd name="T95" fmla="*/ 475221923 h 5380"/>
                <a:gd name="T96" fmla="*/ 437721031 w 6235"/>
                <a:gd name="T97" fmla="*/ 371267204 h 5380"/>
                <a:gd name="T98" fmla="*/ 443975298 w 6235"/>
                <a:gd name="T99" fmla="*/ 381261051 h 5380"/>
                <a:gd name="T100" fmla="*/ 453030387 w 6235"/>
                <a:gd name="T101" fmla="*/ 388546423 h 5380"/>
                <a:gd name="T102" fmla="*/ 463672417 w 6235"/>
                <a:gd name="T103" fmla="*/ 392562670 h 5380"/>
                <a:gd name="T104" fmla="*/ 472447333 w 6235"/>
                <a:gd name="T105" fmla="*/ 393403031 h 5380"/>
                <a:gd name="T106" fmla="*/ 493918073 w 6235"/>
                <a:gd name="T107" fmla="*/ 320550845 h 53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235" h="5380">
                  <a:moveTo>
                    <a:pt x="5291" y="3432"/>
                  </a:moveTo>
                  <a:lnTo>
                    <a:pt x="4652" y="2060"/>
                  </a:lnTo>
                  <a:lnTo>
                    <a:pt x="4631" y="2015"/>
                  </a:lnTo>
                  <a:lnTo>
                    <a:pt x="4610" y="1969"/>
                  </a:lnTo>
                  <a:lnTo>
                    <a:pt x="4586" y="1924"/>
                  </a:lnTo>
                  <a:lnTo>
                    <a:pt x="4573" y="1902"/>
                  </a:lnTo>
                  <a:lnTo>
                    <a:pt x="4559" y="1881"/>
                  </a:lnTo>
                  <a:lnTo>
                    <a:pt x="4544" y="1860"/>
                  </a:lnTo>
                  <a:lnTo>
                    <a:pt x="4529" y="1839"/>
                  </a:lnTo>
                  <a:lnTo>
                    <a:pt x="4512" y="1820"/>
                  </a:lnTo>
                  <a:lnTo>
                    <a:pt x="4494" y="1802"/>
                  </a:lnTo>
                  <a:lnTo>
                    <a:pt x="4475" y="1786"/>
                  </a:lnTo>
                  <a:lnTo>
                    <a:pt x="4454" y="1771"/>
                  </a:lnTo>
                  <a:lnTo>
                    <a:pt x="4431" y="1757"/>
                  </a:lnTo>
                  <a:lnTo>
                    <a:pt x="4406" y="1746"/>
                  </a:lnTo>
                  <a:lnTo>
                    <a:pt x="4387" y="1739"/>
                  </a:lnTo>
                  <a:lnTo>
                    <a:pt x="4369" y="1733"/>
                  </a:lnTo>
                  <a:lnTo>
                    <a:pt x="4349" y="1728"/>
                  </a:lnTo>
                  <a:lnTo>
                    <a:pt x="4331" y="1723"/>
                  </a:lnTo>
                  <a:lnTo>
                    <a:pt x="4312" y="1720"/>
                  </a:lnTo>
                  <a:lnTo>
                    <a:pt x="4292" y="1718"/>
                  </a:lnTo>
                  <a:lnTo>
                    <a:pt x="4274" y="1717"/>
                  </a:lnTo>
                  <a:lnTo>
                    <a:pt x="4254" y="1717"/>
                  </a:lnTo>
                  <a:lnTo>
                    <a:pt x="4236" y="1717"/>
                  </a:lnTo>
                  <a:lnTo>
                    <a:pt x="4217" y="1718"/>
                  </a:lnTo>
                  <a:lnTo>
                    <a:pt x="4199" y="1720"/>
                  </a:lnTo>
                  <a:lnTo>
                    <a:pt x="4180" y="1724"/>
                  </a:lnTo>
                  <a:lnTo>
                    <a:pt x="4162" y="1728"/>
                  </a:lnTo>
                  <a:lnTo>
                    <a:pt x="4143" y="1733"/>
                  </a:lnTo>
                  <a:lnTo>
                    <a:pt x="4126" y="1739"/>
                  </a:lnTo>
                  <a:lnTo>
                    <a:pt x="4109" y="1746"/>
                  </a:lnTo>
                  <a:lnTo>
                    <a:pt x="4091" y="1754"/>
                  </a:lnTo>
                  <a:lnTo>
                    <a:pt x="4074" y="1761"/>
                  </a:lnTo>
                  <a:lnTo>
                    <a:pt x="4058" y="1771"/>
                  </a:lnTo>
                  <a:lnTo>
                    <a:pt x="4042" y="1781"/>
                  </a:lnTo>
                  <a:lnTo>
                    <a:pt x="4027" y="1792"/>
                  </a:lnTo>
                  <a:lnTo>
                    <a:pt x="4012" y="1803"/>
                  </a:lnTo>
                  <a:lnTo>
                    <a:pt x="3997" y="1815"/>
                  </a:lnTo>
                  <a:lnTo>
                    <a:pt x="3984" y="1828"/>
                  </a:lnTo>
                  <a:lnTo>
                    <a:pt x="3970" y="1841"/>
                  </a:lnTo>
                  <a:lnTo>
                    <a:pt x="3958" y="1856"/>
                  </a:lnTo>
                  <a:lnTo>
                    <a:pt x="3946" y="1871"/>
                  </a:lnTo>
                  <a:lnTo>
                    <a:pt x="3935" y="1887"/>
                  </a:lnTo>
                  <a:lnTo>
                    <a:pt x="3923" y="1903"/>
                  </a:lnTo>
                  <a:lnTo>
                    <a:pt x="3915" y="1920"/>
                  </a:lnTo>
                  <a:lnTo>
                    <a:pt x="3905" y="1939"/>
                  </a:lnTo>
                  <a:lnTo>
                    <a:pt x="3898" y="1957"/>
                  </a:lnTo>
                  <a:lnTo>
                    <a:pt x="3430" y="3400"/>
                  </a:lnTo>
                  <a:lnTo>
                    <a:pt x="2872" y="320"/>
                  </a:lnTo>
                  <a:lnTo>
                    <a:pt x="2868" y="300"/>
                  </a:lnTo>
                  <a:lnTo>
                    <a:pt x="2863" y="281"/>
                  </a:lnTo>
                  <a:lnTo>
                    <a:pt x="2857" y="263"/>
                  </a:lnTo>
                  <a:lnTo>
                    <a:pt x="2850" y="244"/>
                  </a:lnTo>
                  <a:lnTo>
                    <a:pt x="2842" y="226"/>
                  </a:lnTo>
                  <a:lnTo>
                    <a:pt x="2834" y="209"/>
                  </a:lnTo>
                  <a:lnTo>
                    <a:pt x="2825" y="192"/>
                  </a:lnTo>
                  <a:lnTo>
                    <a:pt x="2815" y="176"/>
                  </a:lnTo>
                  <a:lnTo>
                    <a:pt x="2804" y="160"/>
                  </a:lnTo>
                  <a:lnTo>
                    <a:pt x="2793" y="146"/>
                  </a:lnTo>
                  <a:lnTo>
                    <a:pt x="2781" y="131"/>
                  </a:lnTo>
                  <a:lnTo>
                    <a:pt x="2768" y="117"/>
                  </a:lnTo>
                  <a:lnTo>
                    <a:pt x="2755" y="105"/>
                  </a:lnTo>
                  <a:lnTo>
                    <a:pt x="2740" y="93"/>
                  </a:lnTo>
                  <a:lnTo>
                    <a:pt x="2725" y="80"/>
                  </a:lnTo>
                  <a:lnTo>
                    <a:pt x="2710" y="69"/>
                  </a:lnTo>
                  <a:lnTo>
                    <a:pt x="2696" y="59"/>
                  </a:lnTo>
                  <a:lnTo>
                    <a:pt x="2678" y="49"/>
                  </a:lnTo>
                  <a:lnTo>
                    <a:pt x="2662" y="41"/>
                  </a:lnTo>
                  <a:lnTo>
                    <a:pt x="2645" y="32"/>
                  </a:lnTo>
                  <a:lnTo>
                    <a:pt x="2628" y="26"/>
                  </a:lnTo>
                  <a:lnTo>
                    <a:pt x="2610" y="20"/>
                  </a:lnTo>
                  <a:lnTo>
                    <a:pt x="2592" y="14"/>
                  </a:lnTo>
                  <a:lnTo>
                    <a:pt x="2573" y="9"/>
                  </a:lnTo>
                  <a:lnTo>
                    <a:pt x="2555" y="5"/>
                  </a:lnTo>
                  <a:lnTo>
                    <a:pt x="2536" y="2"/>
                  </a:lnTo>
                  <a:lnTo>
                    <a:pt x="2517" y="1"/>
                  </a:lnTo>
                  <a:lnTo>
                    <a:pt x="2498" y="0"/>
                  </a:lnTo>
                  <a:lnTo>
                    <a:pt x="2478" y="0"/>
                  </a:lnTo>
                  <a:lnTo>
                    <a:pt x="2459" y="1"/>
                  </a:lnTo>
                  <a:lnTo>
                    <a:pt x="2439" y="2"/>
                  </a:lnTo>
                  <a:lnTo>
                    <a:pt x="2419" y="6"/>
                  </a:lnTo>
                  <a:lnTo>
                    <a:pt x="2391" y="12"/>
                  </a:lnTo>
                  <a:lnTo>
                    <a:pt x="2365" y="20"/>
                  </a:lnTo>
                  <a:lnTo>
                    <a:pt x="2339" y="30"/>
                  </a:lnTo>
                  <a:lnTo>
                    <a:pt x="2314" y="41"/>
                  </a:lnTo>
                  <a:lnTo>
                    <a:pt x="2291" y="54"/>
                  </a:lnTo>
                  <a:lnTo>
                    <a:pt x="2267" y="68"/>
                  </a:lnTo>
                  <a:lnTo>
                    <a:pt x="2246" y="84"/>
                  </a:lnTo>
                  <a:lnTo>
                    <a:pt x="2227" y="101"/>
                  </a:lnTo>
                  <a:lnTo>
                    <a:pt x="2207" y="120"/>
                  </a:lnTo>
                  <a:lnTo>
                    <a:pt x="2190" y="139"/>
                  </a:lnTo>
                  <a:lnTo>
                    <a:pt x="2174" y="160"/>
                  </a:lnTo>
                  <a:lnTo>
                    <a:pt x="2159" y="183"/>
                  </a:lnTo>
                  <a:lnTo>
                    <a:pt x="2145" y="205"/>
                  </a:lnTo>
                  <a:lnTo>
                    <a:pt x="2134" y="228"/>
                  </a:lnTo>
                  <a:lnTo>
                    <a:pt x="2123" y="253"/>
                  </a:lnTo>
                  <a:lnTo>
                    <a:pt x="2116" y="279"/>
                  </a:lnTo>
                  <a:lnTo>
                    <a:pt x="823" y="3453"/>
                  </a:lnTo>
                  <a:lnTo>
                    <a:pt x="3" y="3453"/>
                  </a:lnTo>
                  <a:lnTo>
                    <a:pt x="0" y="4233"/>
                  </a:lnTo>
                  <a:lnTo>
                    <a:pt x="1033" y="4233"/>
                  </a:lnTo>
                  <a:lnTo>
                    <a:pt x="1052" y="4235"/>
                  </a:lnTo>
                  <a:lnTo>
                    <a:pt x="1070" y="4236"/>
                  </a:lnTo>
                  <a:lnTo>
                    <a:pt x="1088" y="4236"/>
                  </a:lnTo>
                  <a:lnTo>
                    <a:pt x="1106" y="4235"/>
                  </a:lnTo>
                  <a:lnTo>
                    <a:pt x="1123" y="4234"/>
                  </a:lnTo>
                  <a:lnTo>
                    <a:pt x="1142" y="4231"/>
                  </a:lnTo>
                  <a:lnTo>
                    <a:pt x="1159" y="4229"/>
                  </a:lnTo>
                  <a:lnTo>
                    <a:pt x="1176" y="4225"/>
                  </a:lnTo>
                  <a:lnTo>
                    <a:pt x="1194" y="4220"/>
                  </a:lnTo>
                  <a:lnTo>
                    <a:pt x="1211" y="4214"/>
                  </a:lnTo>
                  <a:lnTo>
                    <a:pt x="1227" y="4208"/>
                  </a:lnTo>
                  <a:lnTo>
                    <a:pt x="1243" y="4202"/>
                  </a:lnTo>
                  <a:lnTo>
                    <a:pt x="1259" y="4194"/>
                  </a:lnTo>
                  <a:lnTo>
                    <a:pt x="1275" y="4186"/>
                  </a:lnTo>
                  <a:lnTo>
                    <a:pt x="1291" y="4177"/>
                  </a:lnTo>
                  <a:lnTo>
                    <a:pt x="1306" y="4167"/>
                  </a:lnTo>
                  <a:lnTo>
                    <a:pt x="1313" y="4161"/>
                  </a:lnTo>
                  <a:lnTo>
                    <a:pt x="1331" y="4148"/>
                  </a:lnTo>
                  <a:lnTo>
                    <a:pt x="1353" y="4128"/>
                  </a:lnTo>
                  <a:lnTo>
                    <a:pt x="1375" y="4107"/>
                  </a:lnTo>
                  <a:lnTo>
                    <a:pt x="1395" y="4083"/>
                  </a:lnTo>
                  <a:lnTo>
                    <a:pt x="1412" y="4059"/>
                  </a:lnTo>
                  <a:lnTo>
                    <a:pt x="1428" y="4032"/>
                  </a:lnTo>
                  <a:lnTo>
                    <a:pt x="1442" y="4004"/>
                  </a:lnTo>
                  <a:lnTo>
                    <a:pt x="1454" y="3976"/>
                  </a:lnTo>
                  <a:lnTo>
                    <a:pt x="1463" y="3946"/>
                  </a:lnTo>
                  <a:lnTo>
                    <a:pt x="2345" y="1782"/>
                  </a:lnTo>
                  <a:lnTo>
                    <a:pt x="2939" y="5061"/>
                  </a:lnTo>
                  <a:lnTo>
                    <a:pt x="2942" y="5080"/>
                  </a:lnTo>
                  <a:lnTo>
                    <a:pt x="2947" y="5099"/>
                  </a:lnTo>
                  <a:lnTo>
                    <a:pt x="2953" y="5118"/>
                  </a:lnTo>
                  <a:lnTo>
                    <a:pt x="2960" y="5136"/>
                  </a:lnTo>
                  <a:lnTo>
                    <a:pt x="2968" y="5155"/>
                  </a:lnTo>
                  <a:lnTo>
                    <a:pt x="2976" y="5172"/>
                  </a:lnTo>
                  <a:lnTo>
                    <a:pt x="2986" y="5188"/>
                  </a:lnTo>
                  <a:lnTo>
                    <a:pt x="2995" y="5204"/>
                  </a:lnTo>
                  <a:lnTo>
                    <a:pt x="3007" y="5220"/>
                  </a:lnTo>
                  <a:lnTo>
                    <a:pt x="3018" y="5235"/>
                  </a:lnTo>
                  <a:lnTo>
                    <a:pt x="3030" y="5250"/>
                  </a:lnTo>
                  <a:lnTo>
                    <a:pt x="3042" y="5263"/>
                  </a:lnTo>
                  <a:lnTo>
                    <a:pt x="3056" y="5277"/>
                  </a:lnTo>
                  <a:lnTo>
                    <a:pt x="3069" y="5289"/>
                  </a:lnTo>
                  <a:lnTo>
                    <a:pt x="3084" y="5300"/>
                  </a:lnTo>
                  <a:lnTo>
                    <a:pt x="3099" y="5311"/>
                  </a:lnTo>
                  <a:lnTo>
                    <a:pt x="3115" y="5321"/>
                  </a:lnTo>
                  <a:lnTo>
                    <a:pt x="3131" y="5331"/>
                  </a:lnTo>
                  <a:lnTo>
                    <a:pt x="3148" y="5340"/>
                  </a:lnTo>
                  <a:lnTo>
                    <a:pt x="3164" y="5348"/>
                  </a:lnTo>
                  <a:lnTo>
                    <a:pt x="3182" y="5356"/>
                  </a:lnTo>
                  <a:lnTo>
                    <a:pt x="3200" y="5362"/>
                  </a:lnTo>
                  <a:lnTo>
                    <a:pt x="3218" y="5367"/>
                  </a:lnTo>
                  <a:lnTo>
                    <a:pt x="3236" y="5372"/>
                  </a:lnTo>
                  <a:lnTo>
                    <a:pt x="3255" y="5375"/>
                  </a:lnTo>
                  <a:lnTo>
                    <a:pt x="3274" y="5378"/>
                  </a:lnTo>
                  <a:lnTo>
                    <a:pt x="3293" y="5380"/>
                  </a:lnTo>
                  <a:lnTo>
                    <a:pt x="3313" y="5380"/>
                  </a:lnTo>
                  <a:lnTo>
                    <a:pt x="3332" y="5380"/>
                  </a:lnTo>
                  <a:lnTo>
                    <a:pt x="3351" y="5379"/>
                  </a:lnTo>
                  <a:lnTo>
                    <a:pt x="3371" y="5378"/>
                  </a:lnTo>
                  <a:lnTo>
                    <a:pt x="3390" y="5374"/>
                  </a:lnTo>
                  <a:lnTo>
                    <a:pt x="3416" y="5369"/>
                  </a:lnTo>
                  <a:lnTo>
                    <a:pt x="3441" y="5362"/>
                  </a:lnTo>
                  <a:lnTo>
                    <a:pt x="3466" y="5353"/>
                  </a:lnTo>
                  <a:lnTo>
                    <a:pt x="3488" y="5343"/>
                  </a:lnTo>
                  <a:lnTo>
                    <a:pt x="3510" y="5332"/>
                  </a:lnTo>
                  <a:lnTo>
                    <a:pt x="3532" y="5319"/>
                  </a:lnTo>
                  <a:lnTo>
                    <a:pt x="3552" y="5305"/>
                  </a:lnTo>
                  <a:lnTo>
                    <a:pt x="3572" y="5290"/>
                  </a:lnTo>
                  <a:lnTo>
                    <a:pt x="3590" y="5273"/>
                  </a:lnTo>
                  <a:lnTo>
                    <a:pt x="3608" y="5256"/>
                  </a:lnTo>
                  <a:lnTo>
                    <a:pt x="3624" y="5237"/>
                  </a:lnTo>
                  <a:lnTo>
                    <a:pt x="3638" y="5217"/>
                  </a:lnTo>
                  <a:lnTo>
                    <a:pt x="3652" y="5198"/>
                  </a:lnTo>
                  <a:lnTo>
                    <a:pt x="3664" y="5177"/>
                  </a:lnTo>
                  <a:lnTo>
                    <a:pt x="3675" y="5155"/>
                  </a:lnTo>
                  <a:lnTo>
                    <a:pt x="3685" y="5132"/>
                  </a:lnTo>
                  <a:lnTo>
                    <a:pt x="3691" y="5110"/>
                  </a:lnTo>
                  <a:lnTo>
                    <a:pt x="3699" y="5088"/>
                  </a:lnTo>
                  <a:lnTo>
                    <a:pt x="4317" y="3181"/>
                  </a:lnTo>
                  <a:lnTo>
                    <a:pt x="4676" y="3944"/>
                  </a:lnTo>
                  <a:lnTo>
                    <a:pt x="4689" y="3975"/>
                  </a:lnTo>
                  <a:lnTo>
                    <a:pt x="4702" y="4003"/>
                  </a:lnTo>
                  <a:lnTo>
                    <a:pt x="4718" y="4032"/>
                  </a:lnTo>
                  <a:lnTo>
                    <a:pt x="4737" y="4057"/>
                  </a:lnTo>
                  <a:lnTo>
                    <a:pt x="4756" y="4082"/>
                  </a:lnTo>
                  <a:lnTo>
                    <a:pt x="4779" y="4104"/>
                  </a:lnTo>
                  <a:lnTo>
                    <a:pt x="4802" y="4124"/>
                  </a:lnTo>
                  <a:lnTo>
                    <a:pt x="4827" y="4143"/>
                  </a:lnTo>
                  <a:lnTo>
                    <a:pt x="4853" y="4160"/>
                  </a:lnTo>
                  <a:lnTo>
                    <a:pt x="4880" y="4173"/>
                  </a:lnTo>
                  <a:lnTo>
                    <a:pt x="4908" y="4186"/>
                  </a:lnTo>
                  <a:lnTo>
                    <a:pt x="4938" y="4196"/>
                  </a:lnTo>
                  <a:lnTo>
                    <a:pt x="4967" y="4203"/>
                  </a:lnTo>
                  <a:lnTo>
                    <a:pt x="4998" y="4208"/>
                  </a:lnTo>
                  <a:lnTo>
                    <a:pt x="5029" y="4211"/>
                  </a:lnTo>
                  <a:lnTo>
                    <a:pt x="5061" y="4212"/>
                  </a:lnTo>
                  <a:lnTo>
                    <a:pt x="5074" y="4212"/>
                  </a:lnTo>
                  <a:lnTo>
                    <a:pt x="6235" y="4212"/>
                  </a:lnTo>
                  <a:lnTo>
                    <a:pt x="6235" y="3432"/>
                  </a:lnTo>
                  <a:lnTo>
                    <a:pt x="5291" y="3432"/>
                  </a:lnTo>
                  <a:close/>
                </a:path>
              </a:pathLst>
            </a:custGeom>
            <a:solidFill>
              <a:srgbClr val="5482A3"/>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9" name="KSO_Shape">
              <a:extLst>
                <a:ext uri="{FF2B5EF4-FFF2-40B4-BE49-F238E27FC236}">
                  <a16:creationId xmlns:a16="http://schemas.microsoft.com/office/drawing/2014/main" id="{A767CD27-201B-42DF-92C1-C0E5671BF513}"/>
                </a:ext>
              </a:extLst>
            </p:cNvPr>
            <p:cNvSpPr>
              <a:spLocks/>
            </p:cNvSpPr>
            <p:nvPr/>
          </p:nvSpPr>
          <p:spPr bwMode="auto">
            <a:xfrm>
              <a:off x="544200" y="4031794"/>
              <a:ext cx="607690" cy="384355"/>
            </a:xfrm>
            <a:custGeom>
              <a:avLst/>
              <a:gdLst>
                <a:gd name="T0" fmla="*/ 432306676 w 6235"/>
                <a:gd name="T1" fmla="*/ 188202068 h 5380"/>
                <a:gd name="T2" fmla="*/ 425585249 w 6235"/>
                <a:gd name="T3" fmla="*/ 175686526 h 5380"/>
                <a:gd name="T4" fmla="*/ 419517664 w 6235"/>
                <a:gd name="T5" fmla="*/ 168307917 h 5380"/>
                <a:gd name="T6" fmla="*/ 411302791 w 6235"/>
                <a:gd name="T7" fmla="*/ 163077441 h 5380"/>
                <a:gd name="T8" fmla="*/ 405981623 w 6235"/>
                <a:gd name="T9" fmla="*/ 161396108 h 5380"/>
                <a:gd name="T10" fmla="*/ 398980328 w 6235"/>
                <a:gd name="T11" fmla="*/ 160368660 h 5380"/>
                <a:gd name="T12" fmla="*/ 391979033 w 6235"/>
                <a:gd name="T13" fmla="*/ 160648984 h 5380"/>
                <a:gd name="T14" fmla="*/ 385164419 w 6235"/>
                <a:gd name="T15" fmla="*/ 162423555 h 5380"/>
                <a:gd name="T16" fmla="*/ 378816659 w 6235"/>
                <a:gd name="T17" fmla="*/ 165412355 h 5380"/>
                <a:gd name="T18" fmla="*/ 373122435 w 6235"/>
                <a:gd name="T19" fmla="*/ 169522146 h 5380"/>
                <a:gd name="T20" fmla="*/ 368361310 w 6235"/>
                <a:gd name="T21" fmla="*/ 174752316 h 5380"/>
                <a:gd name="T22" fmla="*/ 364533895 w 6235"/>
                <a:gd name="T23" fmla="*/ 181103783 h 5380"/>
                <a:gd name="T24" fmla="*/ 268103009 w 6235"/>
                <a:gd name="T25" fmla="*/ 29888304 h 5380"/>
                <a:gd name="T26" fmla="*/ 266049214 w 6235"/>
                <a:gd name="T27" fmla="*/ 22789713 h 5380"/>
                <a:gd name="T28" fmla="*/ 262781841 w 6235"/>
                <a:gd name="T29" fmla="*/ 16438552 h 5380"/>
                <a:gd name="T30" fmla="*/ 258394383 w 6235"/>
                <a:gd name="T31" fmla="*/ 10927752 h 5380"/>
                <a:gd name="T32" fmla="*/ 252980028 w 6235"/>
                <a:gd name="T33" fmla="*/ 6444705 h 5380"/>
                <a:gd name="T34" fmla="*/ 246912443 w 6235"/>
                <a:gd name="T35" fmla="*/ 2988800 h 5380"/>
                <a:gd name="T36" fmla="*/ 240191016 w 6235"/>
                <a:gd name="T37" fmla="*/ 840667 h 5380"/>
                <a:gd name="T38" fmla="*/ 233189721 w 6235"/>
                <a:gd name="T39" fmla="*/ 0 h 5380"/>
                <a:gd name="T40" fmla="*/ 225815064 w 6235"/>
                <a:gd name="T41" fmla="*/ 560343 h 5380"/>
                <a:gd name="T42" fmla="*/ 218346914 w 6235"/>
                <a:gd name="T43" fmla="*/ 2802019 h 5380"/>
                <a:gd name="T44" fmla="*/ 209665492 w 6235"/>
                <a:gd name="T45" fmla="*/ 7845714 h 5380"/>
                <a:gd name="T46" fmla="*/ 202944065 w 6235"/>
                <a:gd name="T47" fmla="*/ 14943999 h 5380"/>
                <a:gd name="T48" fmla="*/ 198183245 w 6235"/>
                <a:gd name="T49" fmla="*/ 23630380 h 5380"/>
                <a:gd name="T50" fmla="*/ 0 w 6235"/>
                <a:gd name="T51" fmla="*/ 395364689 h 5380"/>
                <a:gd name="T52" fmla="*/ 99885245 w 6235"/>
                <a:gd name="T53" fmla="*/ 395644708 h 5380"/>
                <a:gd name="T54" fmla="*/ 106606366 w 6235"/>
                <a:gd name="T55" fmla="*/ 395177603 h 5380"/>
                <a:gd name="T56" fmla="*/ 113047619 w 6235"/>
                <a:gd name="T57" fmla="*/ 393589812 h 5380"/>
                <a:gd name="T58" fmla="*/ 119022017 w 6235"/>
                <a:gd name="T59" fmla="*/ 390974574 h 5380"/>
                <a:gd name="T60" fmla="*/ 122569258 w 6235"/>
                <a:gd name="T61" fmla="*/ 388639660 h 5380"/>
                <a:gd name="T62" fmla="*/ 126303486 w 6235"/>
                <a:gd name="T63" fmla="*/ 385557623 h 5380"/>
                <a:gd name="T64" fmla="*/ 133304781 w 6235"/>
                <a:gd name="T65" fmla="*/ 376590918 h 5380"/>
                <a:gd name="T66" fmla="*/ 218907262 w 6235"/>
                <a:gd name="T67" fmla="*/ 166439803 h 5380"/>
                <a:gd name="T68" fmla="*/ 275104304 w 6235"/>
                <a:gd name="T69" fmla="*/ 476249371 h 5380"/>
                <a:gd name="T70" fmla="*/ 277811329 w 6235"/>
                <a:gd name="T71" fmla="*/ 483067637 h 5380"/>
                <a:gd name="T72" fmla="*/ 281731932 w 6235"/>
                <a:gd name="T73" fmla="*/ 488951999 h 5380"/>
                <a:gd name="T74" fmla="*/ 286493057 w 6235"/>
                <a:gd name="T75" fmla="*/ 493995389 h 5380"/>
                <a:gd name="T76" fmla="*/ 292280774 w 6235"/>
                <a:gd name="T77" fmla="*/ 497918399 h 5380"/>
                <a:gd name="T78" fmla="*/ 298721721 w 6235"/>
                <a:gd name="T79" fmla="*/ 500813655 h 5380"/>
                <a:gd name="T80" fmla="*/ 305629828 w 6235"/>
                <a:gd name="T81" fmla="*/ 502308208 h 5380"/>
                <a:gd name="T82" fmla="*/ 312817804 w 6235"/>
                <a:gd name="T83" fmla="*/ 502401446 h 5380"/>
                <a:gd name="T84" fmla="*/ 318885695 w 6235"/>
                <a:gd name="T85" fmla="*/ 501467541 h 5380"/>
                <a:gd name="T86" fmla="*/ 327660611 w 6235"/>
                <a:gd name="T87" fmla="*/ 498011636 h 5380"/>
                <a:gd name="T88" fmla="*/ 335128455 w 6235"/>
                <a:gd name="T89" fmla="*/ 492501142 h 5380"/>
                <a:gd name="T90" fmla="*/ 340916478 w 6235"/>
                <a:gd name="T91" fmla="*/ 485496095 h 5380"/>
                <a:gd name="T92" fmla="*/ 343996864 w 6235"/>
                <a:gd name="T93" fmla="*/ 479331714 h 5380"/>
                <a:gd name="T94" fmla="*/ 345303936 w 6235"/>
                <a:gd name="T95" fmla="*/ 475221923 h 5380"/>
                <a:gd name="T96" fmla="*/ 437721031 w 6235"/>
                <a:gd name="T97" fmla="*/ 371267204 h 5380"/>
                <a:gd name="T98" fmla="*/ 443975298 w 6235"/>
                <a:gd name="T99" fmla="*/ 381261051 h 5380"/>
                <a:gd name="T100" fmla="*/ 453030387 w 6235"/>
                <a:gd name="T101" fmla="*/ 388546423 h 5380"/>
                <a:gd name="T102" fmla="*/ 463672417 w 6235"/>
                <a:gd name="T103" fmla="*/ 392562670 h 5380"/>
                <a:gd name="T104" fmla="*/ 472447333 w 6235"/>
                <a:gd name="T105" fmla="*/ 393403031 h 5380"/>
                <a:gd name="T106" fmla="*/ 493918073 w 6235"/>
                <a:gd name="T107" fmla="*/ 320550845 h 538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235" h="5380">
                  <a:moveTo>
                    <a:pt x="5291" y="3432"/>
                  </a:moveTo>
                  <a:lnTo>
                    <a:pt x="4652" y="2060"/>
                  </a:lnTo>
                  <a:lnTo>
                    <a:pt x="4631" y="2015"/>
                  </a:lnTo>
                  <a:lnTo>
                    <a:pt x="4610" y="1969"/>
                  </a:lnTo>
                  <a:lnTo>
                    <a:pt x="4586" y="1924"/>
                  </a:lnTo>
                  <a:lnTo>
                    <a:pt x="4573" y="1902"/>
                  </a:lnTo>
                  <a:lnTo>
                    <a:pt x="4559" y="1881"/>
                  </a:lnTo>
                  <a:lnTo>
                    <a:pt x="4544" y="1860"/>
                  </a:lnTo>
                  <a:lnTo>
                    <a:pt x="4529" y="1839"/>
                  </a:lnTo>
                  <a:lnTo>
                    <a:pt x="4512" y="1820"/>
                  </a:lnTo>
                  <a:lnTo>
                    <a:pt x="4494" y="1802"/>
                  </a:lnTo>
                  <a:lnTo>
                    <a:pt x="4475" y="1786"/>
                  </a:lnTo>
                  <a:lnTo>
                    <a:pt x="4454" y="1771"/>
                  </a:lnTo>
                  <a:lnTo>
                    <a:pt x="4431" y="1757"/>
                  </a:lnTo>
                  <a:lnTo>
                    <a:pt x="4406" y="1746"/>
                  </a:lnTo>
                  <a:lnTo>
                    <a:pt x="4387" y="1739"/>
                  </a:lnTo>
                  <a:lnTo>
                    <a:pt x="4369" y="1733"/>
                  </a:lnTo>
                  <a:lnTo>
                    <a:pt x="4349" y="1728"/>
                  </a:lnTo>
                  <a:lnTo>
                    <a:pt x="4331" y="1723"/>
                  </a:lnTo>
                  <a:lnTo>
                    <a:pt x="4312" y="1720"/>
                  </a:lnTo>
                  <a:lnTo>
                    <a:pt x="4292" y="1718"/>
                  </a:lnTo>
                  <a:lnTo>
                    <a:pt x="4274" y="1717"/>
                  </a:lnTo>
                  <a:lnTo>
                    <a:pt x="4254" y="1717"/>
                  </a:lnTo>
                  <a:lnTo>
                    <a:pt x="4236" y="1717"/>
                  </a:lnTo>
                  <a:lnTo>
                    <a:pt x="4217" y="1718"/>
                  </a:lnTo>
                  <a:lnTo>
                    <a:pt x="4199" y="1720"/>
                  </a:lnTo>
                  <a:lnTo>
                    <a:pt x="4180" y="1724"/>
                  </a:lnTo>
                  <a:lnTo>
                    <a:pt x="4162" y="1728"/>
                  </a:lnTo>
                  <a:lnTo>
                    <a:pt x="4143" y="1733"/>
                  </a:lnTo>
                  <a:lnTo>
                    <a:pt x="4126" y="1739"/>
                  </a:lnTo>
                  <a:lnTo>
                    <a:pt x="4109" y="1746"/>
                  </a:lnTo>
                  <a:lnTo>
                    <a:pt x="4091" y="1754"/>
                  </a:lnTo>
                  <a:lnTo>
                    <a:pt x="4074" y="1761"/>
                  </a:lnTo>
                  <a:lnTo>
                    <a:pt x="4058" y="1771"/>
                  </a:lnTo>
                  <a:lnTo>
                    <a:pt x="4042" y="1781"/>
                  </a:lnTo>
                  <a:lnTo>
                    <a:pt x="4027" y="1792"/>
                  </a:lnTo>
                  <a:lnTo>
                    <a:pt x="4012" y="1803"/>
                  </a:lnTo>
                  <a:lnTo>
                    <a:pt x="3997" y="1815"/>
                  </a:lnTo>
                  <a:lnTo>
                    <a:pt x="3984" y="1828"/>
                  </a:lnTo>
                  <a:lnTo>
                    <a:pt x="3970" y="1841"/>
                  </a:lnTo>
                  <a:lnTo>
                    <a:pt x="3958" y="1856"/>
                  </a:lnTo>
                  <a:lnTo>
                    <a:pt x="3946" y="1871"/>
                  </a:lnTo>
                  <a:lnTo>
                    <a:pt x="3935" y="1887"/>
                  </a:lnTo>
                  <a:lnTo>
                    <a:pt x="3923" y="1903"/>
                  </a:lnTo>
                  <a:lnTo>
                    <a:pt x="3915" y="1920"/>
                  </a:lnTo>
                  <a:lnTo>
                    <a:pt x="3905" y="1939"/>
                  </a:lnTo>
                  <a:lnTo>
                    <a:pt x="3898" y="1957"/>
                  </a:lnTo>
                  <a:lnTo>
                    <a:pt x="3430" y="3400"/>
                  </a:lnTo>
                  <a:lnTo>
                    <a:pt x="2872" y="320"/>
                  </a:lnTo>
                  <a:lnTo>
                    <a:pt x="2868" y="300"/>
                  </a:lnTo>
                  <a:lnTo>
                    <a:pt x="2863" y="281"/>
                  </a:lnTo>
                  <a:lnTo>
                    <a:pt x="2857" y="263"/>
                  </a:lnTo>
                  <a:lnTo>
                    <a:pt x="2850" y="244"/>
                  </a:lnTo>
                  <a:lnTo>
                    <a:pt x="2842" y="226"/>
                  </a:lnTo>
                  <a:lnTo>
                    <a:pt x="2834" y="209"/>
                  </a:lnTo>
                  <a:lnTo>
                    <a:pt x="2825" y="192"/>
                  </a:lnTo>
                  <a:lnTo>
                    <a:pt x="2815" y="176"/>
                  </a:lnTo>
                  <a:lnTo>
                    <a:pt x="2804" y="160"/>
                  </a:lnTo>
                  <a:lnTo>
                    <a:pt x="2793" y="146"/>
                  </a:lnTo>
                  <a:lnTo>
                    <a:pt x="2781" y="131"/>
                  </a:lnTo>
                  <a:lnTo>
                    <a:pt x="2768" y="117"/>
                  </a:lnTo>
                  <a:lnTo>
                    <a:pt x="2755" y="105"/>
                  </a:lnTo>
                  <a:lnTo>
                    <a:pt x="2740" y="93"/>
                  </a:lnTo>
                  <a:lnTo>
                    <a:pt x="2725" y="80"/>
                  </a:lnTo>
                  <a:lnTo>
                    <a:pt x="2710" y="69"/>
                  </a:lnTo>
                  <a:lnTo>
                    <a:pt x="2696" y="59"/>
                  </a:lnTo>
                  <a:lnTo>
                    <a:pt x="2678" y="49"/>
                  </a:lnTo>
                  <a:lnTo>
                    <a:pt x="2662" y="41"/>
                  </a:lnTo>
                  <a:lnTo>
                    <a:pt x="2645" y="32"/>
                  </a:lnTo>
                  <a:lnTo>
                    <a:pt x="2628" y="26"/>
                  </a:lnTo>
                  <a:lnTo>
                    <a:pt x="2610" y="20"/>
                  </a:lnTo>
                  <a:lnTo>
                    <a:pt x="2592" y="14"/>
                  </a:lnTo>
                  <a:lnTo>
                    <a:pt x="2573" y="9"/>
                  </a:lnTo>
                  <a:lnTo>
                    <a:pt x="2555" y="5"/>
                  </a:lnTo>
                  <a:lnTo>
                    <a:pt x="2536" y="2"/>
                  </a:lnTo>
                  <a:lnTo>
                    <a:pt x="2517" y="1"/>
                  </a:lnTo>
                  <a:lnTo>
                    <a:pt x="2498" y="0"/>
                  </a:lnTo>
                  <a:lnTo>
                    <a:pt x="2478" y="0"/>
                  </a:lnTo>
                  <a:lnTo>
                    <a:pt x="2459" y="1"/>
                  </a:lnTo>
                  <a:lnTo>
                    <a:pt x="2439" y="2"/>
                  </a:lnTo>
                  <a:lnTo>
                    <a:pt x="2419" y="6"/>
                  </a:lnTo>
                  <a:lnTo>
                    <a:pt x="2391" y="12"/>
                  </a:lnTo>
                  <a:lnTo>
                    <a:pt x="2365" y="20"/>
                  </a:lnTo>
                  <a:lnTo>
                    <a:pt x="2339" y="30"/>
                  </a:lnTo>
                  <a:lnTo>
                    <a:pt x="2314" y="41"/>
                  </a:lnTo>
                  <a:lnTo>
                    <a:pt x="2291" y="54"/>
                  </a:lnTo>
                  <a:lnTo>
                    <a:pt x="2267" y="68"/>
                  </a:lnTo>
                  <a:lnTo>
                    <a:pt x="2246" y="84"/>
                  </a:lnTo>
                  <a:lnTo>
                    <a:pt x="2227" y="101"/>
                  </a:lnTo>
                  <a:lnTo>
                    <a:pt x="2207" y="120"/>
                  </a:lnTo>
                  <a:lnTo>
                    <a:pt x="2190" y="139"/>
                  </a:lnTo>
                  <a:lnTo>
                    <a:pt x="2174" y="160"/>
                  </a:lnTo>
                  <a:lnTo>
                    <a:pt x="2159" y="183"/>
                  </a:lnTo>
                  <a:lnTo>
                    <a:pt x="2145" y="205"/>
                  </a:lnTo>
                  <a:lnTo>
                    <a:pt x="2134" y="228"/>
                  </a:lnTo>
                  <a:lnTo>
                    <a:pt x="2123" y="253"/>
                  </a:lnTo>
                  <a:lnTo>
                    <a:pt x="2116" y="279"/>
                  </a:lnTo>
                  <a:lnTo>
                    <a:pt x="823" y="3453"/>
                  </a:lnTo>
                  <a:lnTo>
                    <a:pt x="3" y="3453"/>
                  </a:lnTo>
                  <a:lnTo>
                    <a:pt x="0" y="4233"/>
                  </a:lnTo>
                  <a:lnTo>
                    <a:pt x="1033" y="4233"/>
                  </a:lnTo>
                  <a:lnTo>
                    <a:pt x="1052" y="4235"/>
                  </a:lnTo>
                  <a:lnTo>
                    <a:pt x="1070" y="4236"/>
                  </a:lnTo>
                  <a:lnTo>
                    <a:pt x="1088" y="4236"/>
                  </a:lnTo>
                  <a:lnTo>
                    <a:pt x="1106" y="4235"/>
                  </a:lnTo>
                  <a:lnTo>
                    <a:pt x="1123" y="4234"/>
                  </a:lnTo>
                  <a:lnTo>
                    <a:pt x="1142" y="4231"/>
                  </a:lnTo>
                  <a:lnTo>
                    <a:pt x="1159" y="4229"/>
                  </a:lnTo>
                  <a:lnTo>
                    <a:pt x="1176" y="4225"/>
                  </a:lnTo>
                  <a:lnTo>
                    <a:pt x="1194" y="4220"/>
                  </a:lnTo>
                  <a:lnTo>
                    <a:pt x="1211" y="4214"/>
                  </a:lnTo>
                  <a:lnTo>
                    <a:pt x="1227" y="4208"/>
                  </a:lnTo>
                  <a:lnTo>
                    <a:pt x="1243" y="4202"/>
                  </a:lnTo>
                  <a:lnTo>
                    <a:pt x="1259" y="4194"/>
                  </a:lnTo>
                  <a:lnTo>
                    <a:pt x="1275" y="4186"/>
                  </a:lnTo>
                  <a:lnTo>
                    <a:pt x="1291" y="4177"/>
                  </a:lnTo>
                  <a:lnTo>
                    <a:pt x="1306" y="4167"/>
                  </a:lnTo>
                  <a:lnTo>
                    <a:pt x="1313" y="4161"/>
                  </a:lnTo>
                  <a:lnTo>
                    <a:pt x="1331" y="4148"/>
                  </a:lnTo>
                  <a:lnTo>
                    <a:pt x="1353" y="4128"/>
                  </a:lnTo>
                  <a:lnTo>
                    <a:pt x="1375" y="4107"/>
                  </a:lnTo>
                  <a:lnTo>
                    <a:pt x="1395" y="4083"/>
                  </a:lnTo>
                  <a:lnTo>
                    <a:pt x="1412" y="4059"/>
                  </a:lnTo>
                  <a:lnTo>
                    <a:pt x="1428" y="4032"/>
                  </a:lnTo>
                  <a:lnTo>
                    <a:pt x="1442" y="4004"/>
                  </a:lnTo>
                  <a:lnTo>
                    <a:pt x="1454" y="3976"/>
                  </a:lnTo>
                  <a:lnTo>
                    <a:pt x="1463" y="3946"/>
                  </a:lnTo>
                  <a:lnTo>
                    <a:pt x="2345" y="1782"/>
                  </a:lnTo>
                  <a:lnTo>
                    <a:pt x="2939" y="5061"/>
                  </a:lnTo>
                  <a:lnTo>
                    <a:pt x="2942" y="5080"/>
                  </a:lnTo>
                  <a:lnTo>
                    <a:pt x="2947" y="5099"/>
                  </a:lnTo>
                  <a:lnTo>
                    <a:pt x="2953" y="5118"/>
                  </a:lnTo>
                  <a:lnTo>
                    <a:pt x="2960" y="5136"/>
                  </a:lnTo>
                  <a:lnTo>
                    <a:pt x="2968" y="5155"/>
                  </a:lnTo>
                  <a:lnTo>
                    <a:pt x="2976" y="5172"/>
                  </a:lnTo>
                  <a:lnTo>
                    <a:pt x="2986" y="5188"/>
                  </a:lnTo>
                  <a:lnTo>
                    <a:pt x="2995" y="5204"/>
                  </a:lnTo>
                  <a:lnTo>
                    <a:pt x="3007" y="5220"/>
                  </a:lnTo>
                  <a:lnTo>
                    <a:pt x="3018" y="5235"/>
                  </a:lnTo>
                  <a:lnTo>
                    <a:pt x="3030" y="5250"/>
                  </a:lnTo>
                  <a:lnTo>
                    <a:pt x="3042" y="5263"/>
                  </a:lnTo>
                  <a:lnTo>
                    <a:pt x="3056" y="5277"/>
                  </a:lnTo>
                  <a:lnTo>
                    <a:pt x="3069" y="5289"/>
                  </a:lnTo>
                  <a:lnTo>
                    <a:pt x="3084" y="5300"/>
                  </a:lnTo>
                  <a:lnTo>
                    <a:pt x="3099" y="5311"/>
                  </a:lnTo>
                  <a:lnTo>
                    <a:pt x="3115" y="5321"/>
                  </a:lnTo>
                  <a:lnTo>
                    <a:pt x="3131" y="5331"/>
                  </a:lnTo>
                  <a:lnTo>
                    <a:pt x="3148" y="5340"/>
                  </a:lnTo>
                  <a:lnTo>
                    <a:pt x="3164" y="5348"/>
                  </a:lnTo>
                  <a:lnTo>
                    <a:pt x="3182" y="5356"/>
                  </a:lnTo>
                  <a:lnTo>
                    <a:pt x="3200" y="5362"/>
                  </a:lnTo>
                  <a:lnTo>
                    <a:pt x="3218" y="5367"/>
                  </a:lnTo>
                  <a:lnTo>
                    <a:pt x="3236" y="5372"/>
                  </a:lnTo>
                  <a:lnTo>
                    <a:pt x="3255" y="5375"/>
                  </a:lnTo>
                  <a:lnTo>
                    <a:pt x="3274" y="5378"/>
                  </a:lnTo>
                  <a:lnTo>
                    <a:pt x="3293" y="5380"/>
                  </a:lnTo>
                  <a:lnTo>
                    <a:pt x="3313" y="5380"/>
                  </a:lnTo>
                  <a:lnTo>
                    <a:pt x="3332" y="5380"/>
                  </a:lnTo>
                  <a:lnTo>
                    <a:pt x="3351" y="5379"/>
                  </a:lnTo>
                  <a:lnTo>
                    <a:pt x="3371" y="5378"/>
                  </a:lnTo>
                  <a:lnTo>
                    <a:pt x="3390" y="5374"/>
                  </a:lnTo>
                  <a:lnTo>
                    <a:pt x="3416" y="5369"/>
                  </a:lnTo>
                  <a:lnTo>
                    <a:pt x="3441" y="5362"/>
                  </a:lnTo>
                  <a:lnTo>
                    <a:pt x="3466" y="5353"/>
                  </a:lnTo>
                  <a:lnTo>
                    <a:pt x="3488" y="5343"/>
                  </a:lnTo>
                  <a:lnTo>
                    <a:pt x="3510" y="5332"/>
                  </a:lnTo>
                  <a:lnTo>
                    <a:pt x="3532" y="5319"/>
                  </a:lnTo>
                  <a:lnTo>
                    <a:pt x="3552" y="5305"/>
                  </a:lnTo>
                  <a:lnTo>
                    <a:pt x="3572" y="5290"/>
                  </a:lnTo>
                  <a:lnTo>
                    <a:pt x="3590" y="5273"/>
                  </a:lnTo>
                  <a:lnTo>
                    <a:pt x="3608" y="5256"/>
                  </a:lnTo>
                  <a:lnTo>
                    <a:pt x="3624" y="5237"/>
                  </a:lnTo>
                  <a:lnTo>
                    <a:pt x="3638" y="5217"/>
                  </a:lnTo>
                  <a:lnTo>
                    <a:pt x="3652" y="5198"/>
                  </a:lnTo>
                  <a:lnTo>
                    <a:pt x="3664" y="5177"/>
                  </a:lnTo>
                  <a:lnTo>
                    <a:pt x="3675" y="5155"/>
                  </a:lnTo>
                  <a:lnTo>
                    <a:pt x="3685" y="5132"/>
                  </a:lnTo>
                  <a:lnTo>
                    <a:pt x="3691" y="5110"/>
                  </a:lnTo>
                  <a:lnTo>
                    <a:pt x="3699" y="5088"/>
                  </a:lnTo>
                  <a:lnTo>
                    <a:pt x="4317" y="3181"/>
                  </a:lnTo>
                  <a:lnTo>
                    <a:pt x="4676" y="3944"/>
                  </a:lnTo>
                  <a:lnTo>
                    <a:pt x="4689" y="3975"/>
                  </a:lnTo>
                  <a:lnTo>
                    <a:pt x="4702" y="4003"/>
                  </a:lnTo>
                  <a:lnTo>
                    <a:pt x="4718" y="4032"/>
                  </a:lnTo>
                  <a:lnTo>
                    <a:pt x="4737" y="4057"/>
                  </a:lnTo>
                  <a:lnTo>
                    <a:pt x="4756" y="4082"/>
                  </a:lnTo>
                  <a:lnTo>
                    <a:pt x="4779" y="4104"/>
                  </a:lnTo>
                  <a:lnTo>
                    <a:pt x="4802" y="4124"/>
                  </a:lnTo>
                  <a:lnTo>
                    <a:pt x="4827" y="4143"/>
                  </a:lnTo>
                  <a:lnTo>
                    <a:pt x="4853" y="4160"/>
                  </a:lnTo>
                  <a:lnTo>
                    <a:pt x="4880" y="4173"/>
                  </a:lnTo>
                  <a:lnTo>
                    <a:pt x="4908" y="4186"/>
                  </a:lnTo>
                  <a:lnTo>
                    <a:pt x="4938" y="4196"/>
                  </a:lnTo>
                  <a:lnTo>
                    <a:pt x="4967" y="4203"/>
                  </a:lnTo>
                  <a:lnTo>
                    <a:pt x="4998" y="4208"/>
                  </a:lnTo>
                  <a:lnTo>
                    <a:pt x="5029" y="4211"/>
                  </a:lnTo>
                  <a:lnTo>
                    <a:pt x="5061" y="4212"/>
                  </a:lnTo>
                  <a:lnTo>
                    <a:pt x="5074" y="4212"/>
                  </a:lnTo>
                  <a:lnTo>
                    <a:pt x="6235" y="4212"/>
                  </a:lnTo>
                  <a:lnTo>
                    <a:pt x="6235" y="3432"/>
                  </a:lnTo>
                  <a:lnTo>
                    <a:pt x="5291" y="3432"/>
                  </a:lnTo>
                  <a:close/>
                </a:path>
              </a:pathLst>
            </a:custGeom>
            <a:solidFill>
              <a:srgbClr val="5482A3"/>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spTree>
    <p:extLst>
      <p:ext uri="{BB962C8B-B14F-4D97-AF65-F5344CB8AC3E}">
        <p14:creationId xmlns:p14="http://schemas.microsoft.com/office/powerpoint/2010/main" val="387426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692" y="4976443"/>
            <a:ext cx="8856617" cy="1763991"/>
            <a:chOff x="143692" y="4976443"/>
            <a:chExt cx="8856617" cy="1763991"/>
          </a:xfrm>
        </p:grpSpPr>
        <p:sp>
          <p:nvSpPr>
            <p:cNvPr id="17" name="矩形 16"/>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3" name="等腰三角形 22"/>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21" name="矩形 20"/>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prstClr val="white"/>
                </a:solidFill>
                <a:effectLst/>
                <a:uLnTx/>
                <a:uFillTx/>
                <a:latin typeface="隶书" pitchFamily="49" charset="-122"/>
                <a:ea typeface="隶书" pitchFamily="49" charset="-122"/>
                <a:cs typeface="+mj-cs"/>
              </a:rPr>
              <a:t>知乎评论</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KSO_Shape"/>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pic>
        <p:nvPicPr>
          <p:cNvPr id="2" name="图片 1">
            <a:extLst>
              <a:ext uri="{FF2B5EF4-FFF2-40B4-BE49-F238E27FC236}">
                <a16:creationId xmlns:a16="http://schemas.microsoft.com/office/drawing/2014/main" id="{45A2AC25-2FD3-4DF3-9E3F-53BA690DFC30}"/>
              </a:ext>
            </a:extLst>
          </p:cNvPr>
          <p:cNvPicPr>
            <a:picLocks noChangeAspect="1"/>
          </p:cNvPicPr>
          <p:nvPr/>
        </p:nvPicPr>
        <p:blipFill>
          <a:blip r:embed="rId2"/>
          <a:stretch>
            <a:fillRect/>
          </a:stretch>
        </p:blipFill>
        <p:spPr>
          <a:xfrm>
            <a:off x="631080" y="1244078"/>
            <a:ext cx="6745897" cy="1847091"/>
          </a:xfrm>
          <a:prstGeom prst="rect">
            <a:avLst/>
          </a:prstGeom>
        </p:spPr>
      </p:pic>
      <p:pic>
        <p:nvPicPr>
          <p:cNvPr id="4" name="图片 3">
            <a:extLst>
              <a:ext uri="{FF2B5EF4-FFF2-40B4-BE49-F238E27FC236}">
                <a16:creationId xmlns:a16="http://schemas.microsoft.com/office/drawing/2014/main" id="{355C7532-8EAD-40D3-9934-505C857D802F}"/>
              </a:ext>
            </a:extLst>
          </p:cNvPr>
          <p:cNvPicPr>
            <a:picLocks noChangeAspect="1"/>
          </p:cNvPicPr>
          <p:nvPr/>
        </p:nvPicPr>
        <p:blipFill>
          <a:blip r:embed="rId3"/>
          <a:stretch>
            <a:fillRect/>
          </a:stretch>
        </p:blipFill>
        <p:spPr>
          <a:xfrm>
            <a:off x="541126" y="3611679"/>
            <a:ext cx="6210838" cy="647756"/>
          </a:xfrm>
          <a:prstGeom prst="rect">
            <a:avLst/>
          </a:prstGeom>
        </p:spPr>
      </p:pic>
      <p:pic>
        <p:nvPicPr>
          <p:cNvPr id="6" name="图片 5">
            <a:extLst>
              <a:ext uri="{FF2B5EF4-FFF2-40B4-BE49-F238E27FC236}">
                <a16:creationId xmlns:a16="http://schemas.microsoft.com/office/drawing/2014/main" id="{FC5CF962-FD42-4F47-B839-3F0C40D9FC04}"/>
              </a:ext>
            </a:extLst>
          </p:cNvPr>
          <p:cNvPicPr>
            <a:picLocks noChangeAspect="1"/>
          </p:cNvPicPr>
          <p:nvPr/>
        </p:nvPicPr>
        <p:blipFill>
          <a:blip r:embed="rId4"/>
          <a:stretch>
            <a:fillRect/>
          </a:stretch>
        </p:blipFill>
        <p:spPr>
          <a:xfrm>
            <a:off x="852885" y="4664637"/>
            <a:ext cx="6302286" cy="1059272"/>
          </a:xfrm>
          <a:prstGeom prst="rect">
            <a:avLst/>
          </a:prstGeom>
        </p:spPr>
      </p:pic>
      <p:sp>
        <p:nvSpPr>
          <p:cNvPr id="7" name="椭圆 6">
            <a:extLst>
              <a:ext uri="{FF2B5EF4-FFF2-40B4-BE49-F238E27FC236}">
                <a16:creationId xmlns:a16="http://schemas.microsoft.com/office/drawing/2014/main" id="{681E0078-CF15-4488-B254-A7AC3F15292E}"/>
              </a:ext>
            </a:extLst>
          </p:cNvPr>
          <p:cNvSpPr/>
          <p:nvPr/>
        </p:nvSpPr>
        <p:spPr>
          <a:xfrm>
            <a:off x="1624824" y="2062765"/>
            <a:ext cx="617838" cy="3116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FC1D30FB-11B5-4F30-8E47-5027942B08A3}"/>
              </a:ext>
            </a:extLst>
          </p:cNvPr>
          <p:cNvSpPr/>
          <p:nvPr/>
        </p:nvSpPr>
        <p:spPr>
          <a:xfrm>
            <a:off x="6257694" y="3694070"/>
            <a:ext cx="617838" cy="3116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892A237-08EE-4C85-80E0-E275C98D0348}"/>
              </a:ext>
            </a:extLst>
          </p:cNvPr>
          <p:cNvSpPr/>
          <p:nvPr/>
        </p:nvSpPr>
        <p:spPr>
          <a:xfrm>
            <a:off x="2156081" y="4658851"/>
            <a:ext cx="617838" cy="3116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44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692" y="4976443"/>
            <a:ext cx="8856617" cy="1763991"/>
            <a:chOff x="143692" y="4976443"/>
            <a:chExt cx="8856617" cy="1763991"/>
          </a:xfrm>
        </p:grpSpPr>
        <p:sp>
          <p:nvSpPr>
            <p:cNvPr id="17" name="矩形 16"/>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cs typeface="+mn-cs"/>
              </a:rPr>
              <a:t>微博转发</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KSO_Shape"/>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27" name="图片 26">
            <a:extLst>
              <a:ext uri="{FF2B5EF4-FFF2-40B4-BE49-F238E27FC236}">
                <a16:creationId xmlns:a16="http://schemas.microsoft.com/office/drawing/2014/main" id="{B0F1D7A8-F5B9-4753-B1C4-FC582115F5DC}"/>
              </a:ext>
            </a:extLst>
          </p:cNvPr>
          <p:cNvPicPr>
            <a:picLocks noChangeAspect="1"/>
          </p:cNvPicPr>
          <p:nvPr/>
        </p:nvPicPr>
        <p:blipFill>
          <a:blip r:embed="rId2"/>
          <a:stretch>
            <a:fillRect/>
          </a:stretch>
        </p:blipFill>
        <p:spPr>
          <a:xfrm>
            <a:off x="514214" y="937531"/>
            <a:ext cx="6203218" cy="784928"/>
          </a:xfrm>
          <a:prstGeom prst="rect">
            <a:avLst/>
          </a:prstGeom>
        </p:spPr>
      </p:pic>
      <p:pic>
        <p:nvPicPr>
          <p:cNvPr id="2" name="图片 1">
            <a:extLst>
              <a:ext uri="{FF2B5EF4-FFF2-40B4-BE49-F238E27FC236}">
                <a16:creationId xmlns:a16="http://schemas.microsoft.com/office/drawing/2014/main" id="{0CA9C263-CAF9-47C0-95FA-741FD9DA5468}"/>
              </a:ext>
            </a:extLst>
          </p:cNvPr>
          <p:cNvPicPr>
            <a:picLocks noChangeAspect="1"/>
          </p:cNvPicPr>
          <p:nvPr/>
        </p:nvPicPr>
        <p:blipFill>
          <a:blip r:embed="rId3"/>
          <a:stretch>
            <a:fillRect/>
          </a:stretch>
        </p:blipFill>
        <p:spPr>
          <a:xfrm>
            <a:off x="1485631" y="1969626"/>
            <a:ext cx="6172735" cy="746825"/>
          </a:xfrm>
          <a:prstGeom prst="rect">
            <a:avLst/>
          </a:prstGeom>
        </p:spPr>
      </p:pic>
      <p:pic>
        <p:nvPicPr>
          <p:cNvPr id="3" name="图片 2">
            <a:extLst>
              <a:ext uri="{FF2B5EF4-FFF2-40B4-BE49-F238E27FC236}">
                <a16:creationId xmlns:a16="http://schemas.microsoft.com/office/drawing/2014/main" id="{3A8B3CFD-7204-42DB-8AC8-B29B838F535E}"/>
              </a:ext>
            </a:extLst>
          </p:cNvPr>
          <p:cNvPicPr>
            <a:picLocks noChangeAspect="1"/>
          </p:cNvPicPr>
          <p:nvPr/>
        </p:nvPicPr>
        <p:blipFill>
          <a:blip r:embed="rId4"/>
          <a:stretch>
            <a:fillRect/>
          </a:stretch>
        </p:blipFill>
        <p:spPr>
          <a:xfrm>
            <a:off x="514214" y="2975304"/>
            <a:ext cx="6447079" cy="731583"/>
          </a:xfrm>
          <a:prstGeom prst="rect">
            <a:avLst/>
          </a:prstGeom>
        </p:spPr>
      </p:pic>
      <p:pic>
        <p:nvPicPr>
          <p:cNvPr id="4" name="图片 3">
            <a:extLst>
              <a:ext uri="{FF2B5EF4-FFF2-40B4-BE49-F238E27FC236}">
                <a16:creationId xmlns:a16="http://schemas.microsoft.com/office/drawing/2014/main" id="{DF6CFD72-1932-4E15-B159-435EA001BFD7}"/>
              </a:ext>
            </a:extLst>
          </p:cNvPr>
          <p:cNvPicPr>
            <a:picLocks noChangeAspect="1"/>
          </p:cNvPicPr>
          <p:nvPr/>
        </p:nvPicPr>
        <p:blipFill>
          <a:blip r:embed="rId5"/>
          <a:stretch>
            <a:fillRect/>
          </a:stretch>
        </p:blipFill>
        <p:spPr>
          <a:xfrm>
            <a:off x="1485631" y="3996573"/>
            <a:ext cx="6172735" cy="830652"/>
          </a:xfrm>
          <a:prstGeom prst="rect">
            <a:avLst/>
          </a:prstGeom>
        </p:spPr>
      </p:pic>
      <p:pic>
        <p:nvPicPr>
          <p:cNvPr id="5" name="图片 4">
            <a:extLst>
              <a:ext uri="{FF2B5EF4-FFF2-40B4-BE49-F238E27FC236}">
                <a16:creationId xmlns:a16="http://schemas.microsoft.com/office/drawing/2014/main" id="{7985D4AC-065A-4DEC-A0B8-BFCC12D4730D}"/>
              </a:ext>
            </a:extLst>
          </p:cNvPr>
          <p:cNvPicPr>
            <a:picLocks noChangeAspect="1"/>
          </p:cNvPicPr>
          <p:nvPr/>
        </p:nvPicPr>
        <p:blipFill>
          <a:blip r:embed="rId6"/>
          <a:stretch>
            <a:fillRect/>
          </a:stretch>
        </p:blipFill>
        <p:spPr>
          <a:xfrm>
            <a:off x="514214" y="5104609"/>
            <a:ext cx="5959356" cy="800169"/>
          </a:xfrm>
          <a:prstGeom prst="rect">
            <a:avLst/>
          </a:prstGeom>
        </p:spPr>
      </p:pic>
    </p:spTree>
    <p:extLst>
      <p:ext uri="{BB962C8B-B14F-4D97-AF65-F5344CB8AC3E}">
        <p14:creationId xmlns:p14="http://schemas.microsoft.com/office/powerpoint/2010/main" val="954392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cs typeface="+mn-cs"/>
              </a:rPr>
              <a:t>从众的心理学原因</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B86F42CE-BC3E-4E88-B097-E45A13C11256}"/>
              </a:ext>
            </a:extLst>
          </p:cNvPr>
          <p:cNvSpPr/>
          <p:nvPr/>
        </p:nvSpPr>
        <p:spPr>
          <a:xfrm>
            <a:off x="743090" y="795993"/>
            <a:ext cx="7128560" cy="5201424"/>
          </a:xfrm>
          <a:prstGeom prst="rect">
            <a:avLst/>
          </a:prstGeom>
        </p:spPr>
        <p:txBody>
          <a:bodyPr wrap="square">
            <a:spAutoFit/>
          </a:bodyPr>
          <a:lstStyle/>
          <a:p>
            <a:pPr lvl="0">
              <a:lnSpc>
                <a:spcPct val="120000"/>
              </a:lnSpc>
            </a:pPr>
            <a:r>
              <a:rPr lang="zh-CN" altLang="en-US" sz="2000" dirty="0">
                <a:latin typeface="+mn-ea"/>
              </a:rPr>
              <a:t>       上海师范大学岑国桢“对</a:t>
            </a:r>
            <a:r>
              <a:rPr lang="en-US" altLang="zh-CN" sz="2000" dirty="0">
                <a:latin typeface="+mn-ea"/>
              </a:rPr>
              <a:t>8-16</a:t>
            </a:r>
            <a:r>
              <a:rPr lang="zh-CN" altLang="en-US" sz="2000" dirty="0">
                <a:latin typeface="+mn-ea"/>
              </a:rPr>
              <a:t>岁儿童认同从众反应原因的研究”结果表明，被试认为从众反应原因的主次顺序依次为：</a:t>
            </a:r>
            <a:r>
              <a:rPr lang="zh-CN" altLang="en-US" sz="2000" b="1" dirty="0">
                <a:latin typeface="+mn-ea"/>
              </a:rPr>
              <a:t>“多数人更正确”、“表示归属群体”、“为了表示友好”、“为了免受责难”、“图省事不费心”</a:t>
            </a:r>
            <a:r>
              <a:rPr lang="zh-CN" altLang="en-US" sz="2000" dirty="0">
                <a:latin typeface="+mn-ea"/>
              </a:rPr>
              <a:t>。</a:t>
            </a:r>
            <a:endParaRPr lang="en-US" altLang="zh-CN" sz="2000" dirty="0">
              <a:latin typeface="+mn-ea"/>
            </a:endParaRPr>
          </a:p>
          <a:p>
            <a:pPr lvl="0">
              <a:lnSpc>
                <a:spcPct val="120000"/>
              </a:lnSpc>
            </a:pPr>
            <a:r>
              <a:rPr lang="en-US" altLang="zh-CN" sz="2000" dirty="0">
                <a:latin typeface="+mn-ea"/>
              </a:rPr>
              <a:t>       </a:t>
            </a:r>
            <a:r>
              <a:rPr lang="zh-CN" altLang="en-US" sz="2000" dirty="0">
                <a:latin typeface="+mn-ea"/>
              </a:rPr>
              <a:t>这五种原因表现的是三种行为，其中“多数人更正确”和“图省事不费心”属从众行为，“表示归属群体”和“为了表示友好”属顺从行为，而“为了免受责难”则为服从行为。可见，对于从众者来说，其目的在于追求对事物判断“正确性”的认识，而在答案选择上以他人确定行为为准则，从而导致从众。需要说明的是，既使简单的知觉的定向反射也有其目的性，只不过是它只表现在潜意识中，是一种探求外来刺激表明什么的欲望的呈现，即人们通常所说的好奇心，因此这种目的性是潜在的、不自觉的，而且其行为也是主动的，不是被动的。</a:t>
            </a:r>
          </a:p>
          <a:p>
            <a:pPr lvl="0"/>
            <a:endParaRPr lang="en-US" altLang="zh-CN" sz="2000" b="1" dirty="0">
              <a:solidFill>
                <a:srgbClr val="C00000"/>
              </a:solidFill>
              <a:latin typeface="+mn-ea"/>
            </a:endParaRPr>
          </a:p>
        </p:txBody>
      </p:sp>
      <p:sp>
        <p:nvSpPr>
          <p:cNvPr id="41" name="矩形 40">
            <a:extLst>
              <a:ext uri="{FF2B5EF4-FFF2-40B4-BE49-F238E27FC236}">
                <a16:creationId xmlns:a16="http://schemas.microsoft.com/office/drawing/2014/main" id="{1DDD53F9-4F05-477F-8E22-84F05CE72E1D}"/>
              </a:ext>
            </a:extLst>
          </p:cNvPr>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C9660132-CF10-4976-AC00-37447324C030}"/>
              </a:ext>
            </a:extLst>
          </p:cNvPr>
          <p:cNvGrpSpPr/>
          <p:nvPr/>
        </p:nvGrpSpPr>
        <p:grpSpPr>
          <a:xfrm>
            <a:off x="143692" y="4976443"/>
            <a:ext cx="8856617" cy="1763991"/>
            <a:chOff x="143692" y="4976443"/>
            <a:chExt cx="8856617" cy="1763991"/>
          </a:xfrm>
        </p:grpSpPr>
        <p:sp>
          <p:nvSpPr>
            <p:cNvPr id="75" name="矩形 74">
              <a:extLst>
                <a:ext uri="{FF2B5EF4-FFF2-40B4-BE49-F238E27FC236}">
                  <a16:creationId xmlns:a16="http://schemas.microsoft.com/office/drawing/2014/main" id="{2283F8A3-1406-48C0-BCBA-F41A396C0151}"/>
                </a:ext>
              </a:extLst>
            </p:cNvPr>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等腰三角形 75">
              <a:extLst>
                <a:ext uri="{FF2B5EF4-FFF2-40B4-BE49-F238E27FC236}">
                  <a16:creationId xmlns:a16="http://schemas.microsoft.com/office/drawing/2014/main" id="{CE82D489-B601-4FD8-A933-B5AD4D9FF6F9}"/>
                </a:ext>
              </a:extLst>
            </p:cNvPr>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7" name="KSO_Shape">
            <a:extLst>
              <a:ext uri="{FF2B5EF4-FFF2-40B4-BE49-F238E27FC236}">
                <a16:creationId xmlns:a16="http://schemas.microsoft.com/office/drawing/2014/main" id="{32865EDB-AB7A-4BA2-82FF-92D7B798F991}"/>
              </a:ext>
            </a:extLst>
          </p:cNvPr>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1221870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1"/>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cs typeface="+mn-cs"/>
              </a:rPr>
              <a:t>从众的心理学原因</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B86F42CE-BC3E-4E88-B097-E45A13C11256}"/>
              </a:ext>
            </a:extLst>
          </p:cNvPr>
          <p:cNvSpPr/>
          <p:nvPr/>
        </p:nvSpPr>
        <p:spPr>
          <a:xfrm>
            <a:off x="1058773" y="1171594"/>
            <a:ext cx="7026453" cy="3354765"/>
          </a:xfrm>
          <a:prstGeom prst="rect">
            <a:avLst/>
          </a:prstGeom>
        </p:spPr>
        <p:txBody>
          <a:bodyPr wrap="square">
            <a:spAutoFit/>
          </a:bodyPr>
          <a:lstStyle/>
          <a:p>
            <a:pPr>
              <a:lnSpc>
                <a:spcPct val="120000"/>
              </a:lnSpc>
            </a:pPr>
            <a:r>
              <a:rPr lang="zh-CN" altLang="en-US" sz="2000" dirty="0"/>
              <a:t>       在时尚的流行过程中，模仿是赶潮者得以实现求同于领潮者的基本的心理机制之一，是人们对自己心目中的崇拜者的最高衰奖。在社会心理学家看来，模仿是人们有意或无意对某种刺激作出类似反映的行为方式。模仿的内容是极其广泛的，不仅限于行为举止，而且包括思维方式、情感取向、风俗习惯甚至个人性格等。几乎可以说，自人类社会诞生以来，模仿就一直与人类相伴而行，以至许多人都认为模仿是人的一种天性。</a:t>
            </a:r>
          </a:p>
          <a:p>
            <a:pPr lvl="0"/>
            <a:endParaRPr lang="en-US" altLang="zh-CN" sz="2000" b="1" dirty="0">
              <a:solidFill>
                <a:srgbClr val="C00000"/>
              </a:solidFill>
            </a:endParaRPr>
          </a:p>
        </p:txBody>
      </p:sp>
      <p:sp>
        <p:nvSpPr>
          <p:cNvPr id="10" name="矩形 9">
            <a:extLst>
              <a:ext uri="{FF2B5EF4-FFF2-40B4-BE49-F238E27FC236}">
                <a16:creationId xmlns:a16="http://schemas.microsoft.com/office/drawing/2014/main" id="{561F3026-D388-46C8-8345-EE3175F502AF}"/>
              </a:ext>
            </a:extLst>
          </p:cNvPr>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88D4E861-5BC9-48F5-A509-3B716E370449}"/>
              </a:ext>
            </a:extLst>
          </p:cNvPr>
          <p:cNvGrpSpPr/>
          <p:nvPr/>
        </p:nvGrpSpPr>
        <p:grpSpPr>
          <a:xfrm>
            <a:off x="143692" y="4976443"/>
            <a:ext cx="8856617" cy="1763991"/>
            <a:chOff x="143692" y="4976443"/>
            <a:chExt cx="8856617" cy="1763991"/>
          </a:xfrm>
        </p:grpSpPr>
        <p:sp>
          <p:nvSpPr>
            <p:cNvPr id="14" name="矩形 13">
              <a:extLst>
                <a:ext uri="{FF2B5EF4-FFF2-40B4-BE49-F238E27FC236}">
                  <a16:creationId xmlns:a16="http://schemas.microsoft.com/office/drawing/2014/main" id="{29028D1E-4A3C-48E1-A851-5CF81B586920}"/>
                </a:ext>
              </a:extLst>
            </p:cNvPr>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84F17040-8FBF-4495-9A34-01234A157DFE}"/>
                </a:ext>
              </a:extLst>
            </p:cNvPr>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KSO_Shape">
            <a:extLst>
              <a:ext uri="{FF2B5EF4-FFF2-40B4-BE49-F238E27FC236}">
                <a16:creationId xmlns:a16="http://schemas.microsoft.com/office/drawing/2014/main" id="{0C9177EE-3352-416B-AE7E-5892873D0BB9}"/>
              </a:ext>
            </a:extLst>
          </p:cNvPr>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2456238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692" y="4976443"/>
            <a:ext cx="8856617" cy="1763991"/>
            <a:chOff x="143692" y="4976443"/>
            <a:chExt cx="8856617" cy="1763991"/>
          </a:xfrm>
        </p:grpSpPr>
        <p:sp>
          <p:nvSpPr>
            <p:cNvPr id="17" name="矩形 16"/>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cxnSpLocks/>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KSO_Shape"/>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 name="文本框 2">
            <a:extLst>
              <a:ext uri="{FF2B5EF4-FFF2-40B4-BE49-F238E27FC236}">
                <a16:creationId xmlns:a16="http://schemas.microsoft.com/office/drawing/2014/main" id="{B0D6EA5E-28F9-4DC1-9BB0-C9C57E309F3E}"/>
              </a:ext>
            </a:extLst>
          </p:cNvPr>
          <p:cNvSpPr txBox="1"/>
          <p:nvPr/>
        </p:nvSpPr>
        <p:spPr>
          <a:xfrm>
            <a:off x="1292134" y="1068384"/>
            <a:ext cx="6885065" cy="4640758"/>
          </a:xfrm>
          <a:prstGeom prst="rect">
            <a:avLst/>
          </a:prstGeom>
          <a:noFill/>
        </p:spPr>
        <p:txBody>
          <a:bodyPr wrap="square" rtlCol="0">
            <a:spAutoFit/>
          </a:bodyPr>
          <a:lstStyle/>
          <a:p>
            <a:pPr>
              <a:lnSpc>
                <a:spcPct val="120000"/>
              </a:lnSpc>
            </a:pPr>
            <a:r>
              <a:rPr lang="en-US" altLang="zh-CN" sz="2800" b="1"/>
              <a:t>3 .</a:t>
            </a:r>
            <a:r>
              <a:rPr lang="zh-CN" altLang="en-US" sz="2800" b="1"/>
              <a:t>狂欢理论</a:t>
            </a:r>
            <a:endParaRPr lang="en-US" altLang="zh-CN" sz="2800" b="1"/>
          </a:p>
          <a:p>
            <a:pPr>
              <a:lnSpc>
                <a:spcPct val="120000"/>
              </a:lnSpc>
            </a:pPr>
            <a:r>
              <a:rPr lang="zh-CN" altLang="en-US" sz="2000"/>
              <a:t>       巴赫金在</a:t>
            </a:r>
            <a:r>
              <a:rPr lang="en-US" altLang="zh-CN" sz="2000"/>
              <a:t>《</a:t>
            </a:r>
            <a:r>
              <a:rPr lang="zh-CN" altLang="en-US" sz="2000"/>
              <a:t>陀思妥耶夫斯基诗学问题</a:t>
            </a:r>
            <a:r>
              <a:rPr lang="en-US" altLang="zh-CN" sz="2000"/>
              <a:t>》</a:t>
            </a:r>
            <a:r>
              <a:rPr lang="zh-CN" altLang="en-US" sz="2000"/>
              <a:t>中提出了狂欢理论，其理论基于民间狂欢节的自由形态。狂欢节原意指在某一特定的节庆日的人们可以不受礼仪尊卑的约束平等交流、尽情狂欢。狂欢节的生活实践超脱日常常规生活，不受教条、礼节、敬畏、虔诚的约束，遵从快乐的原则放纵个人内心的激情。</a:t>
            </a:r>
            <a:endParaRPr lang="en-US" altLang="zh-CN" sz="2000"/>
          </a:p>
          <a:p>
            <a:pPr>
              <a:lnSpc>
                <a:spcPct val="120000"/>
              </a:lnSpc>
            </a:pPr>
            <a:r>
              <a:rPr lang="en-US" altLang="zh-CN" sz="2000"/>
              <a:t>       </a:t>
            </a:r>
            <a:r>
              <a:rPr lang="zh-CN" altLang="en-US" sz="2000"/>
              <a:t>杨超越“吉祥物”化和她的各种祈福式表情包的产生和传播，也正是狂欢化思维的投射，是互联网全民狂欢、集体狂欢日常化的一个最直观的反映。在这些调侃式表情包传播过程中，杨超越作为幸运锦鲤符号，以图片的方式在微信、微博等网络媒体渠道传播扩散。</a:t>
            </a:r>
            <a:endParaRPr lang="zh-CN" altLang="en-US" sz="2000" dirty="0"/>
          </a:p>
        </p:txBody>
      </p:sp>
      <p:sp>
        <p:nvSpPr>
          <p:cNvPr id="11" name="标题 1">
            <a:extLst>
              <a:ext uri="{FF2B5EF4-FFF2-40B4-BE49-F238E27FC236}">
                <a16:creationId xmlns:a16="http://schemas.microsoft.com/office/drawing/2014/main" id="{D365241B-C47D-425F-95B5-3332E7B6EAFF}"/>
              </a:ext>
            </a:extLst>
          </p:cNvPr>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rPr>
              <a:t>现代人的生活状况</a:t>
            </a:r>
          </a:p>
        </p:txBody>
      </p:sp>
    </p:spTree>
    <p:extLst>
      <p:ext uri="{BB962C8B-B14F-4D97-AF65-F5344CB8AC3E}">
        <p14:creationId xmlns:p14="http://schemas.microsoft.com/office/powerpoint/2010/main" val="1683988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a:cxnSpLocks/>
            <a:endCxn id="41"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a:stCxn id="41"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999070" y="2037963"/>
            <a:ext cx="827665" cy="231236"/>
            <a:chOff x="1036848" y="2888061"/>
            <a:chExt cx="827665" cy="231236"/>
          </a:xfrm>
        </p:grpSpPr>
        <p:sp>
          <p:nvSpPr>
            <p:cNvPr id="15" name="椭圆 14"/>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endCxn id="15"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036848" y="2960061"/>
              <a:ext cx="197808" cy="159236"/>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998576" y="3424193"/>
            <a:ext cx="827665" cy="231236"/>
            <a:chOff x="1036848" y="2888061"/>
            <a:chExt cx="827665" cy="231236"/>
          </a:xfrm>
        </p:grpSpPr>
        <p:sp>
          <p:nvSpPr>
            <p:cNvPr id="20" name="椭圆 19"/>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endCxn id="20"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036848" y="2959153"/>
              <a:ext cx="197808" cy="160144"/>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1008273" y="4868325"/>
            <a:ext cx="827665" cy="231236"/>
            <a:chOff x="1036848" y="2888061"/>
            <a:chExt cx="827665" cy="231236"/>
          </a:xfrm>
        </p:grpSpPr>
        <p:sp>
          <p:nvSpPr>
            <p:cNvPr id="24" name="椭圆 23"/>
            <p:cNvSpPr>
              <a:spLocks noChangeAspect="1"/>
            </p:cNvSpPr>
            <p:nvPr/>
          </p:nvSpPr>
          <p:spPr>
            <a:xfrm>
              <a:off x="1720513" y="2888061"/>
              <a:ext cx="144000" cy="14400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endCxn id="24" idx="2"/>
            </p:cNvCxnSpPr>
            <p:nvPr/>
          </p:nvCxnSpPr>
          <p:spPr>
            <a:xfrm>
              <a:off x="1234656" y="2960061"/>
              <a:ext cx="485857" cy="0"/>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036848" y="2960061"/>
              <a:ext cx="197808" cy="159236"/>
            </a:xfrm>
            <a:prstGeom prst="line">
              <a:avLst/>
            </a:prstGeom>
            <a:ln w="2222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cxnSp>
        <p:nvCxnSpPr>
          <p:cNvPr id="44" name="直接箭头连接符 43"/>
          <p:cNvCxnSpPr/>
          <p:nvPr/>
        </p:nvCxnSpPr>
        <p:spPr>
          <a:xfrm flipH="1">
            <a:off x="978934" y="6381057"/>
            <a:ext cx="0" cy="432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H="1">
            <a:off x="978934" y="436649"/>
            <a:ext cx="0" cy="5256000"/>
          </a:xfrm>
          <a:prstGeom prst="straightConnector1">
            <a:avLst/>
          </a:prstGeom>
          <a:ln w="22225">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rot="5400000">
            <a:off x="577734" y="5436000"/>
            <a:ext cx="684056" cy="1181701"/>
            <a:chOff x="3875314" y="4496828"/>
            <a:chExt cx="1663652" cy="1996055"/>
          </a:xfrm>
        </p:grpSpPr>
        <p:cxnSp>
          <p:nvCxnSpPr>
            <p:cNvPr id="47" name="直接连接符 46"/>
            <p:cNvCxnSpPr/>
            <p:nvPr/>
          </p:nvCxnSpPr>
          <p:spPr>
            <a:xfrm flipV="1">
              <a:off x="3875314" y="4951419"/>
              <a:ext cx="106327" cy="44071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981641" y="4951419"/>
              <a:ext cx="146222" cy="848471"/>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127863" y="5379930"/>
              <a:ext cx="88500" cy="41996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4362585" y="4496828"/>
              <a:ext cx="209415" cy="87882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flipV="1">
              <a:off x="4570828" y="4496829"/>
              <a:ext cx="222467" cy="1996054"/>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4793295" y="5370251"/>
              <a:ext cx="91056" cy="1122632"/>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989014" y="5102557"/>
              <a:ext cx="70371" cy="275235"/>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flipV="1">
              <a:off x="5063096" y="5114401"/>
              <a:ext cx="72126" cy="424236"/>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5135222" y="4815840"/>
              <a:ext cx="102444" cy="722797"/>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5245001" y="4815841"/>
              <a:ext cx="197232" cy="121061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5442233" y="5370251"/>
              <a:ext cx="96733" cy="62713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4208959" y="5377792"/>
              <a:ext cx="167606" cy="0"/>
            </a:xfrm>
            <a:prstGeom prst="straightConnector1">
              <a:avLst/>
            </a:prstGeom>
            <a:ln w="28575">
              <a:solidFill>
                <a:srgbClr val="5482A3"/>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877481" y="5374524"/>
              <a:ext cx="117890" cy="0"/>
            </a:xfrm>
            <a:prstGeom prst="line">
              <a:avLst/>
            </a:prstGeom>
            <a:ln w="28575">
              <a:solidFill>
                <a:srgbClr val="5482A3"/>
              </a:solidFill>
            </a:ln>
          </p:spPr>
          <p:style>
            <a:lnRef idx="1">
              <a:schemeClr val="accent1"/>
            </a:lnRef>
            <a:fillRef idx="0">
              <a:schemeClr val="accent1"/>
            </a:fillRef>
            <a:effectRef idx="0">
              <a:schemeClr val="accent1"/>
            </a:effectRef>
            <a:fontRef idx="minor">
              <a:schemeClr val="tx1"/>
            </a:fontRef>
          </p:style>
        </p:cxnSp>
      </p:grpSp>
      <p:sp>
        <p:nvSpPr>
          <p:cNvPr id="8" name="椭圆 7"/>
          <p:cNvSpPr>
            <a:spLocks noChangeAspect="1"/>
          </p:cNvSpPr>
          <p:nvPr/>
        </p:nvSpPr>
        <p:spPr>
          <a:xfrm>
            <a:off x="394612" y="751591"/>
            <a:ext cx="1116000" cy="11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KSO_Shape"/>
          <p:cNvSpPr/>
          <p:nvPr/>
        </p:nvSpPr>
        <p:spPr bwMode="auto">
          <a:xfrm>
            <a:off x="542905" y="892472"/>
            <a:ext cx="864532" cy="738736"/>
          </a:xfrm>
          <a:custGeom>
            <a:avLst/>
            <a:gdLst>
              <a:gd name="T0" fmla="*/ 131779585 w 12600"/>
              <a:gd name="T1" fmla="*/ 176296350 h 9505"/>
              <a:gd name="T2" fmla="*/ 126659217 w 12600"/>
              <a:gd name="T3" fmla="*/ 185424592 h 9505"/>
              <a:gd name="T4" fmla="*/ 115184313 w 12600"/>
              <a:gd name="T5" fmla="*/ 191281345 h 9505"/>
              <a:gd name="T6" fmla="*/ 105766507 w 12600"/>
              <a:gd name="T7" fmla="*/ 195056117 h 9505"/>
              <a:gd name="T8" fmla="*/ 94337263 w 12600"/>
              <a:gd name="T9" fmla="*/ 177325916 h 9505"/>
              <a:gd name="T10" fmla="*/ 85239527 w 12600"/>
              <a:gd name="T11" fmla="*/ 172155540 h 9505"/>
              <a:gd name="T12" fmla="*/ 77970592 w 12600"/>
              <a:gd name="T13" fmla="*/ 203063397 h 9505"/>
              <a:gd name="T14" fmla="*/ 72827394 w 12600"/>
              <a:gd name="T15" fmla="*/ 215142940 h 9505"/>
              <a:gd name="T16" fmla="*/ 77719162 w 12600"/>
              <a:gd name="T17" fmla="*/ 174443313 h 9505"/>
              <a:gd name="T18" fmla="*/ 74518913 w 12600"/>
              <a:gd name="T19" fmla="*/ 164354204 h 9505"/>
              <a:gd name="T20" fmla="*/ 55591982 w 12600"/>
              <a:gd name="T21" fmla="*/ 173688389 h 9505"/>
              <a:gd name="T22" fmla="*/ 37968011 w 12600"/>
              <a:gd name="T23" fmla="*/ 165200675 h 9505"/>
              <a:gd name="T24" fmla="*/ 32344935 w 12600"/>
              <a:gd name="T25" fmla="*/ 158085716 h 9505"/>
              <a:gd name="T26" fmla="*/ 17441031 w 12600"/>
              <a:gd name="T27" fmla="*/ 141247533 h 9505"/>
              <a:gd name="T28" fmla="*/ 8891965 w 12600"/>
              <a:gd name="T29" fmla="*/ 130014613 h 9505"/>
              <a:gd name="T30" fmla="*/ 1371449 w 12600"/>
              <a:gd name="T31" fmla="*/ 117202995 h 9505"/>
              <a:gd name="T32" fmla="*/ 7703306 w 12600"/>
              <a:gd name="T33" fmla="*/ 112398657 h 9505"/>
              <a:gd name="T34" fmla="*/ 24207258 w 12600"/>
              <a:gd name="T35" fmla="*/ 112375808 h 9505"/>
              <a:gd name="T36" fmla="*/ 37670921 w 12600"/>
              <a:gd name="T37" fmla="*/ 112009770 h 9505"/>
              <a:gd name="T38" fmla="*/ 57054901 w 12600"/>
              <a:gd name="T39" fmla="*/ 116173580 h 9505"/>
              <a:gd name="T40" fmla="*/ 72713094 w 12600"/>
              <a:gd name="T41" fmla="*/ 126216840 h 9505"/>
              <a:gd name="T42" fmla="*/ 82839379 w 12600"/>
              <a:gd name="T43" fmla="*/ 138593722 h 9505"/>
              <a:gd name="T44" fmla="*/ 82496479 w 12600"/>
              <a:gd name="T45" fmla="*/ 159732809 h 9505"/>
              <a:gd name="T46" fmla="*/ 87959746 w 12600"/>
              <a:gd name="T47" fmla="*/ 142208400 h 9505"/>
              <a:gd name="T48" fmla="*/ 77170492 w 12600"/>
              <a:gd name="T49" fmla="*/ 114205996 h 9505"/>
              <a:gd name="T50" fmla="*/ 81239330 w 12600"/>
              <a:gd name="T51" fmla="*/ 81216159 h 9505"/>
              <a:gd name="T52" fmla="*/ 89034106 w 12600"/>
              <a:gd name="T53" fmla="*/ 62593637 h 9505"/>
              <a:gd name="T54" fmla="*/ 95365963 w 12600"/>
              <a:gd name="T55" fmla="*/ 47013964 h 9505"/>
              <a:gd name="T56" fmla="*/ 98451761 w 12600"/>
              <a:gd name="T57" fmla="*/ 40699627 h 9505"/>
              <a:gd name="T58" fmla="*/ 117904381 w 12600"/>
              <a:gd name="T59" fmla="*/ 14664655 h 9505"/>
              <a:gd name="T60" fmla="*/ 129310946 w 12600"/>
              <a:gd name="T61" fmla="*/ 983717 h 9505"/>
              <a:gd name="T62" fmla="*/ 140305820 w 12600"/>
              <a:gd name="T63" fmla="*/ 24570821 h 9505"/>
              <a:gd name="T64" fmla="*/ 146409077 w 12600"/>
              <a:gd name="T65" fmla="*/ 44405852 h 9505"/>
              <a:gd name="T66" fmla="*/ 149632156 w 12600"/>
              <a:gd name="T67" fmla="*/ 62319147 h 9505"/>
              <a:gd name="T68" fmla="*/ 152992364 w 12600"/>
              <a:gd name="T69" fmla="*/ 78379405 h 9505"/>
              <a:gd name="T70" fmla="*/ 151643745 w 12600"/>
              <a:gd name="T71" fmla="*/ 96795983 h 9505"/>
              <a:gd name="T72" fmla="*/ 145860407 w 12600"/>
              <a:gd name="T73" fmla="*/ 113039185 h 9505"/>
              <a:gd name="T74" fmla="*/ 139734320 w 12600"/>
              <a:gd name="T75" fmla="*/ 126102444 h 9505"/>
              <a:gd name="T76" fmla="*/ 122933279 w 12600"/>
              <a:gd name="T77" fmla="*/ 143581155 h 9505"/>
              <a:gd name="T78" fmla="*/ 98131842 w 12600"/>
              <a:gd name="T79" fmla="*/ 146463757 h 9505"/>
              <a:gd name="T80" fmla="*/ 87753976 w 12600"/>
              <a:gd name="T81" fmla="*/ 163736525 h 9505"/>
              <a:gd name="T82" fmla="*/ 96737412 w 12600"/>
              <a:gd name="T83" fmla="*/ 171034427 h 9505"/>
              <a:gd name="T84" fmla="*/ 107298067 w 12600"/>
              <a:gd name="T85" fmla="*/ 166870769 h 9505"/>
              <a:gd name="T86" fmla="*/ 125013508 w 12600"/>
              <a:gd name="T87" fmla="*/ 174077276 h 9505"/>
              <a:gd name="T88" fmla="*/ 133699704 w 12600"/>
              <a:gd name="T89" fmla="*/ 157856923 h 9505"/>
              <a:gd name="T90" fmla="*/ 145106118 w 12600"/>
              <a:gd name="T91" fmla="*/ 141545023 h 9505"/>
              <a:gd name="T92" fmla="*/ 159735611 w 12600"/>
              <a:gd name="T93" fmla="*/ 144633570 h 9505"/>
              <a:gd name="T94" fmla="*/ 150775005 w 12600"/>
              <a:gd name="T95" fmla="*/ 163141695 h 9505"/>
              <a:gd name="T96" fmla="*/ 146203307 w 12600"/>
              <a:gd name="T97" fmla="*/ 173139257 h 9505"/>
              <a:gd name="T98" fmla="*/ 161907160 w 12600"/>
              <a:gd name="T99" fmla="*/ 163072996 h 9505"/>
              <a:gd name="T100" fmla="*/ 172033595 w 12600"/>
              <a:gd name="T101" fmla="*/ 133286102 h 9505"/>
              <a:gd name="T102" fmla="*/ 205658508 w 12600"/>
              <a:gd name="T103" fmla="*/ 113885656 h 9505"/>
              <a:gd name="T104" fmla="*/ 239374892 w 12600"/>
              <a:gd name="T105" fmla="*/ 110660016 h 9505"/>
              <a:gd name="T106" fmla="*/ 255330174 w 12600"/>
              <a:gd name="T107" fmla="*/ 107983205 h 9505"/>
              <a:gd name="T108" fmla="*/ 271742505 w 12600"/>
              <a:gd name="T109" fmla="*/ 105741282 h 9505"/>
              <a:gd name="T110" fmla="*/ 288017857 w 12600"/>
              <a:gd name="T111" fmla="*/ 101302982 h 9505"/>
              <a:gd name="T112" fmla="*/ 245981008 w 12600"/>
              <a:gd name="T113" fmla="*/ 161700393 h 9505"/>
              <a:gd name="T114" fmla="*/ 228379867 w 12600"/>
              <a:gd name="T115" fmla="*/ 177691953 h 9505"/>
              <a:gd name="T116" fmla="*/ 210275865 w 12600"/>
              <a:gd name="T117" fmla="*/ 186980290 h 9505"/>
              <a:gd name="T118" fmla="*/ 194640654 w 12600"/>
              <a:gd name="T119" fmla="*/ 189862892 h 9505"/>
              <a:gd name="T120" fmla="*/ 170159136 w 12600"/>
              <a:gd name="T121" fmla="*/ 182038707 h 950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00" h="9505">
                <a:moveTo>
                  <a:pt x="7155" y="7617"/>
                </a:moveTo>
                <a:lnTo>
                  <a:pt x="7155" y="7617"/>
                </a:lnTo>
                <a:lnTo>
                  <a:pt x="7091" y="7633"/>
                </a:lnTo>
                <a:lnTo>
                  <a:pt x="7028" y="7649"/>
                </a:lnTo>
                <a:lnTo>
                  <a:pt x="6964" y="7663"/>
                </a:lnTo>
                <a:lnTo>
                  <a:pt x="6899" y="7675"/>
                </a:lnTo>
                <a:lnTo>
                  <a:pt x="6836" y="7688"/>
                </a:lnTo>
                <a:lnTo>
                  <a:pt x="6771" y="7699"/>
                </a:lnTo>
                <a:lnTo>
                  <a:pt x="6706" y="7708"/>
                </a:lnTo>
                <a:lnTo>
                  <a:pt x="6641" y="7717"/>
                </a:lnTo>
                <a:lnTo>
                  <a:pt x="6575" y="7724"/>
                </a:lnTo>
                <a:lnTo>
                  <a:pt x="6510" y="7730"/>
                </a:lnTo>
                <a:lnTo>
                  <a:pt x="6444" y="7735"/>
                </a:lnTo>
                <a:lnTo>
                  <a:pt x="6380" y="7738"/>
                </a:lnTo>
                <a:lnTo>
                  <a:pt x="6314" y="7739"/>
                </a:lnTo>
                <a:lnTo>
                  <a:pt x="6249" y="7739"/>
                </a:lnTo>
                <a:lnTo>
                  <a:pt x="6183" y="7738"/>
                </a:lnTo>
                <a:lnTo>
                  <a:pt x="6118" y="7734"/>
                </a:lnTo>
                <a:lnTo>
                  <a:pt x="6076" y="7732"/>
                </a:lnTo>
                <a:lnTo>
                  <a:pt x="6032" y="7727"/>
                </a:lnTo>
                <a:lnTo>
                  <a:pt x="5944" y="7716"/>
                </a:lnTo>
                <a:lnTo>
                  <a:pt x="5899" y="7711"/>
                </a:lnTo>
                <a:lnTo>
                  <a:pt x="5854" y="7707"/>
                </a:lnTo>
                <a:lnTo>
                  <a:pt x="5810" y="7706"/>
                </a:lnTo>
                <a:lnTo>
                  <a:pt x="5765" y="7706"/>
                </a:lnTo>
                <a:lnTo>
                  <a:pt x="5743" y="7706"/>
                </a:lnTo>
                <a:lnTo>
                  <a:pt x="5721" y="7708"/>
                </a:lnTo>
                <a:lnTo>
                  <a:pt x="5700" y="7711"/>
                </a:lnTo>
                <a:lnTo>
                  <a:pt x="5678" y="7715"/>
                </a:lnTo>
                <a:lnTo>
                  <a:pt x="5657" y="7718"/>
                </a:lnTo>
                <a:lnTo>
                  <a:pt x="5636" y="7723"/>
                </a:lnTo>
                <a:lnTo>
                  <a:pt x="5617" y="7729"/>
                </a:lnTo>
                <a:lnTo>
                  <a:pt x="5597" y="7737"/>
                </a:lnTo>
                <a:lnTo>
                  <a:pt x="5578" y="7745"/>
                </a:lnTo>
                <a:lnTo>
                  <a:pt x="5558" y="7755"/>
                </a:lnTo>
                <a:lnTo>
                  <a:pt x="5540" y="7766"/>
                </a:lnTo>
                <a:lnTo>
                  <a:pt x="5523" y="7779"/>
                </a:lnTo>
                <a:lnTo>
                  <a:pt x="5506" y="7793"/>
                </a:lnTo>
                <a:lnTo>
                  <a:pt x="5488" y="7809"/>
                </a:lnTo>
                <a:lnTo>
                  <a:pt x="5473" y="7825"/>
                </a:lnTo>
                <a:lnTo>
                  <a:pt x="5458" y="7844"/>
                </a:lnTo>
                <a:lnTo>
                  <a:pt x="5487" y="7905"/>
                </a:lnTo>
                <a:lnTo>
                  <a:pt x="5501" y="7937"/>
                </a:lnTo>
                <a:lnTo>
                  <a:pt x="5514" y="7970"/>
                </a:lnTo>
                <a:lnTo>
                  <a:pt x="5525" y="8005"/>
                </a:lnTo>
                <a:lnTo>
                  <a:pt x="5529" y="8024"/>
                </a:lnTo>
                <a:lnTo>
                  <a:pt x="5534" y="8042"/>
                </a:lnTo>
                <a:lnTo>
                  <a:pt x="5536" y="8062"/>
                </a:lnTo>
                <a:lnTo>
                  <a:pt x="5539" y="8083"/>
                </a:lnTo>
                <a:lnTo>
                  <a:pt x="5541" y="8105"/>
                </a:lnTo>
                <a:lnTo>
                  <a:pt x="5541" y="8128"/>
                </a:lnTo>
                <a:lnTo>
                  <a:pt x="5518" y="8130"/>
                </a:lnTo>
                <a:lnTo>
                  <a:pt x="5495" y="8133"/>
                </a:lnTo>
                <a:lnTo>
                  <a:pt x="5471" y="8133"/>
                </a:lnTo>
                <a:lnTo>
                  <a:pt x="5448" y="8134"/>
                </a:lnTo>
                <a:lnTo>
                  <a:pt x="5402" y="8131"/>
                </a:lnTo>
                <a:lnTo>
                  <a:pt x="5355" y="8128"/>
                </a:lnTo>
                <a:lnTo>
                  <a:pt x="5310" y="8122"/>
                </a:lnTo>
                <a:lnTo>
                  <a:pt x="5265" y="8114"/>
                </a:lnTo>
                <a:lnTo>
                  <a:pt x="5219" y="8106"/>
                </a:lnTo>
                <a:lnTo>
                  <a:pt x="5174" y="8096"/>
                </a:lnTo>
                <a:lnTo>
                  <a:pt x="5087" y="8076"/>
                </a:lnTo>
                <a:lnTo>
                  <a:pt x="5045" y="8067"/>
                </a:lnTo>
                <a:lnTo>
                  <a:pt x="5003" y="8058"/>
                </a:lnTo>
                <a:lnTo>
                  <a:pt x="4962" y="8052"/>
                </a:lnTo>
                <a:lnTo>
                  <a:pt x="4921" y="8047"/>
                </a:lnTo>
                <a:lnTo>
                  <a:pt x="4882" y="8043"/>
                </a:lnTo>
                <a:lnTo>
                  <a:pt x="4844" y="8043"/>
                </a:lnTo>
                <a:lnTo>
                  <a:pt x="4865" y="8085"/>
                </a:lnTo>
                <a:lnTo>
                  <a:pt x="4887" y="8127"/>
                </a:lnTo>
                <a:lnTo>
                  <a:pt x="4910" y="8166"/>
                </a:lnTo>
                <a:lnTo>
                  <a:pt x="4935" y="8205"/>
                </a:lnTo>
                <a:lnTo>
                  <a:pt x="4987" y="8283"/>
                </a:lnTo>
                <a:lnTo>
                  <a:pt x="5039" y="8361"/>
                </a:lnTo>
                <a:lnTo>
                  <a:pt x="5063" y="8400"/>
                </a:lnTo>
                <a:lnTo>
                  <a:pt x="5086" y="8442"/>
                </a:lnTo>
                <a:lnTo>
                  <a:pt x="5108" y="8482"/>
                </a:lnTo>
                <a:lnTo>
                  <a:pt x="5128" y="8525"/>
                </a:lnTo>
                <a:lnTo>
                  <a:pt x="5136" y="8547"/>
                </a:lnTo>
                <a:lnTo>
                  <a:pt x="5144" y="8569"/>
                </a:lnTo>
                <a:lnTo>
                  <a:pt x="5151" y="8591"/>
                </a:lnTo>
                <a:lnTo>
                  <a:pt x="5158" y="8614"/>
                </a:lnTo>
                <a:lnTo>
                  <a:pt x="5164" y="8637"/>
                </a:lnTo>
                <a:lnTo>
                  <a:pt x="5168" y="8662"/>
                </a:lnTo>
                <a:lnTo>
                  <a:pt x="5173" y="8686"/>
                </a:lnTo>
                <a:lnTo>
                  <a:pt x="5175" y="8711"/>
                </a:lnTo>
                <a:lnTo>
                  <a:pt x="5108" y="8699"/>
                </a:lnTo>
                <a:lnTo>
                  <a:pt x="5041" y="8684"/>
                </a:lnTo>
                <a:lnTo>
                  <a:pt x="4975" y="8667"/>
                </a:lnTo>
                <a:lnTo>
                  <a:pt x="4909" y="8647"/>
                </a:lnTo>
                <a:lnTo>
                  <a:pt x="4876" y="8637"/>
                </a:lnTo>
                <a:lnTo>
                  <a:pt x="4843" y="8625"/>
                </a:lnTo>
                <a:lnTo>
                  <a:pt x="4811" y="8614"/>
                </a:lnTo>
                <a:lnTo>
                  <a:pt x="4779" y="8601"/>
                </a:lnTo>
                <a:lnTo>
                  <a:pt x="4748" y="8587"/>
                </a:lnTo>
                <a:lnTo>
                  <a:pt x="4717" y="8574"/>
                </a:lnTo>
                <a:lnTo>
                  <a:pt x="4686" y="8558"/>
                </a:lnTo>
                <a:lnTo>
                  <a:pt x="4656" y="8543"/>
                </a:lnTo>
                <a:lnTo>
                  <a:pt x="4627" y="8526"/>
                </a:lnTo>
                <a:lnTo>
                  <a:pt x="4597" y="8509"/>
                </a:lnTo>
                <a:lnTo>
                  <a:pt x="4569" y="8491"/>
                </a:lnTo>
                <a:lnTo>
                  <a:pt x="4541" y="8471"/>
                </a:lnTo>
                <a:lnTo>
                  <a:pt x="4514" y="8452"/>
                </a:lnTo>
                <a:lnTo>
                  <a:pt x="4488" y="8431"/>
                </a:lnTo>
                <a:lnTo>
                  <a:pt x="4463" y="8409"/>
                </a:lnTo>
                <a:lnTo>
                  <a:pt x="4437" y="8386"/>
                </a:lnTo>
                <a:lnTo>
                  <a:pt x="4414" y="8362"/>
                </a:lnTo>
                <a:lnTo>
                  <a:pt x="4389" y="8338"/>
                </a:lnTo>
                <a:lnTo>
                  <a:pt x="4367" y="8312"/>
                </a:lnTo>
                <a:lnTo>
                  <a:pt x="4347" y="8285"/>
                </a:lnTo>
                <a:lnTo>
                  <a:pt x="4326" y="8257"/>
                </a:lnTo>
                <a:lnTo>
                  <a:pt x="4306" y="8229"/>
                </a:lnTo>
                <a:lnTo>
                  <a:pt x="4288" y="8200"/>
                </a:lnTo>
                <a:lnTo>
                  <a:pt x="4270" y="8168"/>
                </a:lnTo>
                <a:lnTo>
                  <a:pt x="4257" y="8144"/>
                </a:lnTo>
                <a:lnTo>
                  <a:pt x="4246" y="8118"/>
                </a:lnTo>
                <a:lnTo>
                  <a:pt x="4235" y="8091"/>
                </a:lnTo>
                <a:lnTo>
                  <a:pt x="4226" y="8063"/>
                </a:lnTo>
                <a:lnTo>
                  <a:pt x="4207" y="8002"/>
                </a:lnTo>
                <a:lnTo>
                  <a:pt x="4188" y="7939"/>
                </a:lnTo>
                <a:lnTo>
                  <a:pt x="4169" y="7876"/>
                </a:lnTo>
                <a:lnTo>
                  <a:pt x="4150" y="7812"/>
                </a:lnTo>
                <a:lnTo>
                  <a:pt x="4139" y="7782"/>
                </a:lnTo>
                <a:lnTo>
                  <a:pt x="4127" y="7751"/>
                </a:lnTo>
                <a:lnTo>
                  <a:pt x="4114" y="7722"/>
                </a:lnTo>
                <a:lnTo>
                  <a:pt x="4102" y="7693"/>
                </a:lnTo>
                <a:lnTo>
                  <a:pt x="4087" y="7666"/>
                </a:lnTo>
                <a:lnTo>
                  <a:pt x="4072" y="7640"/>
                </a:lnTo>
                <a:lnTo>
                  <a:pt x="4056" y="7617"/>
                </a:lnTo>
                <a:lnTo>
                  <a:pt x="4037" y="7595"/>
                </a:lnTo>
                <a:lnTo>
                  <a:pt x="4018" y="7574"/>
                </a:lnTo>
                <a:lnTo>
                  <a:pt x="4007" y="7565"/>
                </a:lnTo>
                <a:lnTo>
                  <a:pt x="3996" y="7557"/>
                </a:lnTo>
                <a:lnTo>
                  <a:pt x="3985" y="7548"/>
                </a:lnTo>
                <a:lnTo>
                  <a:pt x="3972" y="7541"/>
                </a:lnTo>
                <a:lnTo>
                  <a:pt x="3960" y="7535"/>
                </a:lnTo>
                <a:lnTo>
                  <a:pt x="3948" y="7529"/>
                </a:lnTo>
                <a:lnTo>
                  <a:pt x="3935" y="7524"/>
                </a:lnTo>
                <a:lnTo>
                  <a:pt x="3920" y="7519"/>
                </a:lnTo>
                <a:lnTo>
                  <a:pt x="3906" y="7515"/>
                </a:lnTo>
                <a:lnTo>
                  <a:pt x="3891" y="7512"/>
                </a:lnTo>
                <a:lnTo>
                  <a:pt x="3876" y="7510"/>
                </a:lnTo>
                <a:lnTo>
                  <a:pt x="3860" y="7509"/>
                </a:lnTo>
                <a:lnTo>
                  <a:pt x="3843" y="7508"/>
                </a:lnTo>
                <a:lnTo>
                  <a:pt x="3826" y="7509"/>
                </a:lnTo>
                <a:lnTo>
                  <a:pt x="3807" y="7510"/>
                </a:lnTo>
                <a:lnTo>
                  <a:pt x="3789" y="7512"/>
                </a:lnTo>
                <a:lnTo>
                  <a:pt x="3770" y="7515"/>
                </a:lnTo>
                <a:lnTo>
                  <a:pt x="3750" y="7519"/>
                </a:lnTo>
                <a:lnTo>
                  <a:pt x="3729" y="7525"/>
                </a:lnTo>
                <a:lnTo>
                  <a:pt x="3708" y="7531"/>
                </a:lnTo>
                <a:lnTo>
                  <a:pt x="3686" y="7539"/>
                </a:lnTo>
                <a:lnTo>
                  <a:pt x="3663" y="7547"/>
                </a:lnTo>
                <a:lnTo>
                  <a:pt x="3636" y="7606"/>
                </a:lnTo>
                <a:lnTo>
                  <a:pt x="3611" y="7664"/>
                </a:lnTo>
                <a:lnTo>
                  <a:pt x="3587" y="7724"/>
                </a:lnTo>
                <a:lnTo>
                  <a:pt x="3567" y="7783"/>
                </a:lnTo>
                <a:lnTo>
                  <a:pt x="3546" y="7843"/>
                </a:lnTo>
                <a:lnTo>
                  <a:pt x="3527" y="7903"/>
                </a:lnTo>
                <a:lnTo>
                  <a:pt x="3512" y="7963"/>
                </a:lnTo>
                <a:lnTo>
                  <a:pt x="3496" y="8023"/>
                </a:lnTo>
                <a:lnTo>
                  <a:pt x="3482" y="8083"/>
                </a:lnTo>
                <a:lnTo>
                  <a:pt x="3470" y="8142"/>
                </a:lnTo>
                <a:lnTo>
                  <a:pt x="3459" y="8204"/>
                </a:lnTo>
                <a:lnTo>
                  <a:pt x="3449" y="8263"/>
                </a:lnTo>
                <a:lnTo>
                  <a:pt x="3441" y="8325"/>
                </a:lnTo>
                <a:lnTo>
                  <a:pt x="3433" y="8386"/>
                </a:lnTo>
                <a:lnTo>
                  <a:pt x="3428" y="8447"/>
                </a:lnTo>
                <a:lnTo>
                  <a:pt x="3422" y="8507"/>
                </a:lnTo>
                <a:lnTo>
                  <a:pt x="3419" y="8568"/>
                </a:lnTo>
                <a:lnTo>
                  <a:pt x="3416" y="8630"/>
                </a:lnTo>
                <a:lnTo>
                  <a:pt x="3414" y="8691"/>
                </a:lnTo>
                <a:lnTo>
                  <a:pt x="3413" y="8752"/>
                </a:lnTo>
                <a:lnTo>
                  <a:pt x="3411" y="8815"/>
                </a:lnTo>
                <a:lnTo>
                  <a:pt x="3411" y="8876"/>
                </a:lnTo>
                <a:lnTo>
                  <a:pt x="3414" y="8999"/>
                </a:lnTo>
                <a:lnTo>
                  <a:pt x="3419" y="9124"/>
                </a:lnTo>
                <a:lnTo>
                  <a:pt x="3425" y="9249"/>
                </a:lnTo>
                <a:lnTo>
                  <a:pt x="3432" y="9375"/>
                </a:lnTo>
                <a:lnTo>
                  <a:pt x="3441" y="9499"/>
                </a:lnTo>
                <a:lnTo>
                  <a:pt x="3422" y="9502"/>
                </a:lnTo>
                <a:lnTo>
                  <a:pt x="3404" y="9504"/>
                </a:lnTo>
                <a:lnTo>
                  <a:pt x="3387" y="9505"/>
                </a:lnTo>
                <a:lnTo>
                  <a:pt x="3370" y="9505"/>
                </a:lnTo>
                <a:lnTo>
                  <a:pt x="3354" y="9505"/>
                </a:lnTo>
                <a:lnTo>
                  <a:pt x="3339" y="9503"/>
                </a:lnTo>
                <a:lnTo>
                  <a:pt x="3325" y="9500"/>
                </a:lnTo>
                <a:lnTo>
                  <a:pt x="3310" y="9498"/>
                </a:lnTo>
                <a:lnTo>
                  <a:pt x="3296" y="9494"/>
                </a:lnTo>
                <a:lnTo>
                  <a:pt x="3284" y="9489"/>
                </a:lnTo>
                <a:lnTo>
                  <a:pt x="3272" y="9485"/>
                </a:lnTo>
                <a:lnTo>
                  <a:pt x="3260" y="9478"/>
                </a:lnTo>
                <a:lnTo>
                  <a:pt x="3249" y="9471"/>
                </a:lnTo>
                <a:lnTo>
                  <a:pt x="3239" y="9464"/>
                </a:lnTo>
                <a:lnTo>
                  <a:pt x="3229" y="9455"/>
                </a:lnTo>
                <a:lnTo>
                  <a:pt x="3219" y="9447"/>
                </a:lnTo>
                <a:lnTo>
                  <a:pt x="3211" y="9437"/>
                </a:lnTo>
                <a:lnTo>
                  <a:pt x="3202" y="9426"/>
                </a:lnTo>
                <a:lnTo>
                  <a:pt x="3194" y="9415"/>
                </a:lnTo>
                <a:lnTo>
                  <a:pt x="3186" y="9404"/>
                </a:lnTo>
                <a:lnTo>
                  <a:pt x="3174" y="9378"/>
                </a:lnTo>
                <a:lnTo>
                  <a:pt x="3162" y="9351"/>
                </a:lnTo>
                <a:lnTo>
                  <a:pt x="3153" y="9321"/>
                </a:lnTo>
                <a:lnTo>
                  <a:pt x="3145" y="9289"/>
                </a:lnTo>
                <a:lnTo>
                  <a:pt x="3139" y="9255"/>
                </a:lnTo>
                <a:lnTo>
                  <a:pt x="3135" y="9218"/>
                </a:lnTo>
                <a:lnTo>
                  <a:pt x="3133" y="9180"/>
                </a:lnTo>
                <a:lnTo>
                  <a:pt x="3130" y="9141"/>
                </a:lnTo>
                <a:lnTo>
                  <a:pt x="3130" y="9100"/>
                </a:lnTo>
                <a:lnTo>
                  <a:pt x="3131" y="9056"/>
                </a:lnTo>
                <a:lnTo>
                  <a:pt x="3135" y="9012"/>
                </a:lnTo>
                <a:lnTo>
                  <a:pt x="3139" y="8965"/>
                </a:lnTo>
                <a:lnTo>
                  <a:pt x="3144" y="8919"/>
                </a:lnTo>
                <a:lnTo>
                  <a:pt x="3148" y="8870"/>
                </a:lnTo>
                <a:lnTo>
                  <a:pt x="3156" y="8820"/>
                </a:lnTo>
                <a:lnTo>
                  <a:pt x="3163" y="8769"/>
                </a:lnTo>
                <a:lnTo>
                  <a:pt x="3180" y="8667"/>
                </a:lnTo>
                <a:lnTo>
                  <a:pt x="3201" y="8560"/>
                </a:lnTo>
                <a:lnTo>
                  <a:pt x="3223" y="8453"/>
                </a:lnTo>
                <a:lnTo>
                  <a:pt x="3246" y="8344"/>
                </a:lnTo>
                <a:lnTo>
                  <a:pt x="3271" y="8235"/>
                </a:lnTo>
                <a:lnTo>
                  <a:pt x="3320" y="8020"/>
                </a:lnTo>
                <a:lnTo>
                  <a:pt x="3343" y="7916"/>
                </a:lnTo>
                <a:lnTo>
                  <a:pt x="3364" y="7815"/>
                </a:lnTo>
                <a:lnTo>
                  <a:pt x="3383" y="7718"/>
                </a:lnTo>
                <a:lnTo>
                  <a:pt x="3400" y="7625"/>
                </a:lnTo>
                <a:lnTo>
                  <a:pt x="3414" y="7540"/>
                </a:lnTo>
                <a:lnTo>
                  <a:pt x="3419" y="7498"/>
                </a:lnTo>
                <a:lnTo>
                  <a:pt x="3422" y="7459"/>
                </a:lnTo>
                <a:lnTo>
                  <a:pt x="3426" y="7422"/>
                </a:lnTo>
                <a:lnTo>
                  <a:pt x="3427" y="7387"/>
                </a:lnTo>
                <a:lnTo>
                  <a:pt x="3427" y="7353"/>
                </a:lnTo>
                <a:lnTo>
                  <a:pt x="3427" y="7322"/>
                </a:lnTo>
                <a:lnTo>
                  <a:pt x="3425" y="7293"/>
                </a:lnTo>
                <a:lnTo>
                  <a:pt x="3420" y="7267"/>
                </a:lnTo>
                <a:lnTo>
                  <a:pt x="3415" y="7243"/>
                </a:lnTo>
                <a:lnTo>
                  <a:pt x="3408" y="7221"/>
                </a:lnTo>
                <a:lnTo>
                  <a:pt x="3399" y="7202"/>
                </a:lnTo>
                <a:lnTo>
                  <a:pt x="3394" y="7194"/>
                </a:lnTo>
                <a:lnTo>
                  <a:pt x="3388" y="7185"/>
                </a:lnTo>
                <a:lnTo>
                  <a:pt x="3382" y="7179"/>
                </a:lnTo>
                <a:lnTo>
                  <a:pt x="3376" y="7173"/>
                </a:lnTo>
                <a:lnTo>
                  <a:pt x="3369" y="7167"/>
                </a:lnTo>
                <a:lnTo>
                  <a:pt x="3361" y="7162"/>
                </a:lnTo>
                <a:lnTo>
                  <a:pt x="3345" y="7161"/>
                </a:lnTo>
                <a:lnTo>
                  <a:pt x="3331" y="7162"/>
                </a:lnTo>
                <a:lnTo>
                  <a:pt x="3316" y="7164"/>
                </a:lnTo>
                <a:lnTo>
                  <a:pt x="3301" y="7167"/>
                </a:lnTo>
                <a:lnTo>
                  <a:pt x="3287" y="7172"/>
                </a:lnTo>
                <a:lnTo>
                  <a:pt x="3273" y="7178"/>
                </a:lnTo>
                <a:lnTo>
                  <a:pt x="3260" y="7184"/>
                </a:lnTo>
                <a:lnTo>
                  <a:pt x="3248" y="7193"/>
                </a:lnTo>
                <a:lnTo>
                  <a:pt x="3234" y="7201"/>
                </a:lnTo>
                <a:lnTo>
                  <a:pt x="3222" y="7210"/>
                </a:lnTo>
                <a:lnTo>
                  <a:pt x="3197" y="7230"/>
                </a:lnTo>
                <a:lnTo>
                  <a:pt x="3174" y="7254"/>
                </a:lnTo>
                <a:lnTo>
                  <a:pt x="3151" y="7278"/>
                </a:lnTo>
                <a:lnTo>
                  <a:pt x="3107" y="7331"/>
                </a:lnTo>
                <a:lnTo>
                  <a:pt x="3085" y="7356"/>
                </a:lnTo>
                <a:lnTo>
                  <a:pt x="3063" y="7382"/>
                </a:lnTo>
                <a:lnTo>
                  <a:pt x="3041" y="7405"/>
                </a:lnTo>
                <a:lnTo>
                  <a:pt x="3019" y="7426"/>
                </a:lnTo>
                <a:lnTo>
                  <a:pt x="2996" y="7446"/>
                </a:lnTo>
                <a:lnTo>
                  <a:pt x="2985" y="7453"/>
                </a:lnTo>
                <a:lnTo>
                  <a:pt x="2972" y="7460"/>
                </a:lnTo>
                <a:lnTo>
                  <a:pt x="2935" y="7480"/>
                </a:lnTo>
                <a:lnTo>
                  <a:pt x="2892" y="7498"/>
                </a:lnTo>
                <a:lnTo>
                  <a:pt x="2845" y="7515"/>
                </a:lnTo>
                <a:lnTo>
                  <a:pt x="2795" y="7531"/>
                </a:lnTo>
                <a:lnTo>
                  <a:pt x="2743" y="7546"/>
                </a:lnTo>
                <a:lnTo>
                  <a:pt x="2688" y="7559"/>
                </a:lnTo>
                <a:lnTo>
                  <a:pt x="2631" y="7570"/>
                </a:lnTo>
                <a:lnTo>
                  <a:pt x="2574" y="7580"/>
                </a:lnTo>
                <a:lnTo>
                  <a:pt x="2516" y="7587"/>
                </a:lnTo>
                <a:lnTo>
                  <a:pt x="2459" y="7591"/>
                </a:lnTo>
                <a:lnTo>
                  <a:pt x="2432" y="7592"/>
                </a:lnTo>
                <a:lnTo>
                  <a:pt x="2404" y="7592"/>
                </a:lnTo>
                <a:lnTo>
                  <a:pt x="2377" y="7592"/>
                </a:lnTo>
                <a:lnTo>
                  <a:pt x="2350" y="7591"/>
                </a:lnTo>
                <a:lnTo>
                  <a:pt x="2324" y="7589"/>
                </a:lnTo>
                <a:lnTo>
                  <a:pt x="2300" y="7586"/>
                </a:lnTo>
                <a:lnTo>
                  <a:pt x="2276" y="7583"/>
                </a:lnTo>
                <a:lnTo>
                  <a:pt x="2252" y="7578"/>
                </a:lnTo>
                <a:lnTo>
                  <a:pt x="2229" y="7572"/>
                </a:lnTo>
                <a:lnTo>
                  <a:pt x="2208" y="7565"/>
                </a:lnTo>
                <a:lnTo>
                  <a:pt x="2188" y="7557"/>
                </a:lnTo>
                <a:lnTo>
                  <a:pt x="2169" y="7548"/>
                </a:lnTo>
                <a:lnTo>
                  <a:pt x="2135" y="7530"/>
                </a:lnTo>
                <a:lnTo>
                  <a:pt x="2102" y="7510"/>
                </a:lnTo>
                <a:lnTo>
                  <a:pt x="2070" y="7488"/>
                </a:lnTo>
                <a:lnTo>
                  <a:pt x="2037" y="7465"/>
                </a:lnTo>
                <a:lnTo>
                  <a:pt x="1974" y="7418"/>
                </a:lnTo>
                <a:lnTo>
                  <a:pt x="1910" y="7369"/>
                </a:lnTo>
                <a:lnTo>
                  <a:pt x="1878" y="7344"/>
                </a:lnTo>
                <a:lnTo>
                  <a:pt x="1846" y="7321"/>
                </a:lnTo>
                <a:lnTo>
                  <a:pt x="1815" y="7299"/>
                </a:lnTo>
                <a:lnTo>
                  <a:pt x="1782" y="7278"/>
                </a:lnTo>
                <a:lnTo>
                  <a:pt x="1747" y="7260"/>
                </a:lnTo>
                <a:lnTo>
                  <a:pt x="1713" y="7241"/>
                </a:lnTo>
                <a:lnTo>
                  <a:pt x="1679" y="7227"/>
                </a:lnTo>
                <a:lnTo>
                  <a:pt x="1661" y="7221"/>
                </a:lnTo>
                <a:lnTo>
                  <a:pt x="1644" y="7215"/>
                </a:lnTo>
                <a:lnTo>
                  <a:pt x="1624" y="7208"/>
                </a:lnTo>
                <a:lnTo>
                  <a:pt x="1607" y="7202"/>
                </a:lnTo>
                <a:lnTo>
                  <a:pt x="1592" y="7195"/>
                </a:lnTo>
                <a:lnTo>
                  <a:pt x="1579" y="7188"/>
                </a:lnTo>
                <a:lnTo>
                  <a:pt x="1567" y="7179"/>
                </a:lnTo>
                <a:lnTo>
                  <a:pt x="1556" y="7171"/>
                </a:lnTo>
                <a:lnTo>
                  <a:pt x="1547" y="7162"/>
                </a:lnTo>
                <a:lnTo>
                  <a:pt x="1538" y="7152"/>
                </a:lnTo>
                <a:lnTo>
                  <a:pt x="1532" y="7142"/>
                </a:lnTo>
                <a:lnTo>
                  <a:pt x="1526" y="7133"/>
                </a:lnTo>
                <a:lnTo>
                  <a:pt x="1520" y="7123"/>
                </a:lnTo>
                <a:lnTo>
                  <a:pt x="1516" y="7112"/>
                </a:lnTo>
                <a:lnTo>
                  <a:pt x="1508" y="7090"/>
                </a:lnTo>
                <a:lnTo>
                  <a:pt x="1502" y="7068"/>
                </a:lnTo>
                <a:lnTo>
                  <a:pt x="1496" y="7043"/>
                </a:lnTo>
                <a:lnTo>
                  <a:pt x="1487" y="7020"/>
                </a:lnTo>
                <a:lnTo>
                  <a:pt x="1478" y="6996"/>
                </a:lnTo>
                <a:lnTo>
                  <a:pt x="1472" y="6984"/>
                </a:lnTo>
                <a:lnTo>
                  <a:pt x="1466" y="6971"/>
                </a:lnTo>
                <a:lnTo>
                  <a:pt x="1459" y="6959"/>
                </a:lnTo>
                <a:lnTo>
                  <a:pt x="1449" y="6947"/>
                </a:lnTo>
                <a:lnTo>
                  <a:pt x="1439" y="6935"/>
                </a:lnTo>
                <a:lnTo>
                  <a:pt x="1428" y="6922"/>
                </a:lnTo>
                <a:lnTo>
                  <a:pt x="1415" y="6910"/>
                </a:lnTo>
                <a:lnTo>
                  <a:pt x="1401" y="6898"/>
                </a:lnTo>
                <a:lnTo>
                  <a:pt x="1384" y="6887"/>
                </a:lnTo>
                <a:lnTo>
                  <a:pt x="1366" y="6875"/>
                </a:lnTo>
                <a:lnTo>
                  <a:pt x="1351" y="6865"/>
                </a:lnTo>
                <a:lnTo>
                  <a:pt x="1335" y="6854"/>
                </a:lnTo>
                <a:lnTo>
                  <a:pt x="1320" y="6842"/>
                </a:lnTo>
                <a:lnTo>
                  <a:pt x="1304" y="6828"/>
                </a:lnTo>
                <a:lnTo>
                  <a:pt x="1272" y="6799"/>
                </a:lnTo>
                <a:lnTo>
                  <a:pt x="1240" y="6766"/>
                </a:lnTo>
                <a:lnTo>
                  <a:pt x="1208" y="6732"/>
                </a:lnTo>
                <a:lnTo>
                  <a:pt x="1178" y="6694"/>
                </a:lnTo>
                <a:lnTo>
                  <a:pt x="1147" y="6655"/>
                </a:lnTo>
                <a:lnTo>
                  <a:pt x="1117" y="6614"/>
                </a:lnTo>
                <a:lnTo>
                  <a:pt x="1087" y="6574"/>
                </a:lnTo>
                <a:lnTo>
                  <a:pt x="1059" y="6533"/>
                </a:lnTo>
                <a:lnTo>
                  <a:pt x="1004" y="6449"/>
                </a:lnTo>
                <a:lnTo>
                  <a:pt x="909" y="6301"/>
                </a:lnTo>
                <a:lnTo>
                  <a:pt x="893" y="6279"/>
                </a:lnTo>
                <a:lnTo>
                  <a:pt x="877" y="6261"/>
                </a:lnTo>
                <a:lnTo>
                  <a:pt x="859" y="6244"/>
                </a:lnTo>
                <a:lnTo>
                  <a:pt x="840" y="6228"/>
                </a:lnTo>
                <a:lnTo>
                  <a:pt x="822" y="6213"/>
                </a:lnTo>
                <a:lnTo>
                  <a:pt x="802" y="6200"/>
                </a:lnTo>
                <a:lnTo>
                  <a:pt x="763" y="6174"/>
                </a:lnTo>
                <a:lnTo>
                  <a:pt x="745" y="6161"/>
                </a:lnTo>
                <a:lnTo>
                  <a:pt x="725" y="6147"/>
                </a:lnTo>
                <a:lnTo>
                  <a:pt x="708" y="6133"/>
                </a:lnTo>
                <a:lnTo>
                  <a:pt x="691" y="6116"/>
                </a:lnTo>
                <a:lnTo>
                  <a:pt x="675" y="6099"/>
                </a:lnTo>
                <a:lnTo>
                  <a:pt x="661" y="6078"/>
                </a:lnTo>
                <a:lnTo>
                  <a:pt x="648" y="6056"/>
                </a:lnTo>
                <a:lnTo>
                  <a:pt x="642" y="6042"/>
                </a:lnTo>
                <a:lnTo>
                  <a:pt x="637" y="6030"/>
                </a:lnTo>
                <a:lnTo>
                  <a:pt x="615" y="5971"/>
                </a:lnTo>
                <a:lnTo>
                  <a:pt x="603" y="5937"/>
                </a:lnTo>
                <a:lnTo>
                  <a:pt x="588" y="5902"/>
                </a:lnTo>
                <a:lnTo>
                  <a:pt x="573" y="5868"/>
                </a:lnTo>
                <a:lnTo>
                  <a:pt x="557" y="5835"/>
                </a:lnTo>
                <a:lnTo>
                  <a:pt x="548" y="5820"/>
                </a:lnTo>
                <a:lnTo>
                  <a:pt x="538" y="5806"/>
                </a:lnTo>
                <a:lnTo>
                  <a:pt x="530" y="5794"/>
                </a:lnTo>
                <a:lnTo>
                  <a:pt x="521" y="5783"/>
                </a:lnTo>
                <a:lnTo>
                  <a:pt x="507" y="5769"/>
                </a:lnTo>
                <a:lnTo>
                  <a:pt x="491" y="5755"/>
                </a:lnTo>
                <a:lnTo>
                  <a:pt x="475" y="5742"/>
                </a:lnTo>
                <a:lnTo>
                  <a:pt x="458" y="5729"/>
                </a:lnTo>
                <a:lnTo>
                  <a:pt x="425" y="5705"/>
                </a:lnTo>
                <a:lnTo>
                  <a:pt x="389" y="5683"/>
                </a:lnTo>
                <a:lnTo>
                  <a:pt x="355" y="5660"/>
                </a:lnTo>
                <a:lnTo>
                  <a:pt x="321" y="5636"/>
                </a:lnTo>
                <a:lnTo>
                  <a:pt x="305" y="5623"/>
                </a:lnTo>
                <a:lnTo>
                  <a:pt x="289" y="5610"/>
                </a:lnTo>
                <a:lnTo>
                  <a:pt x="274" y="5595"/>
                </a:lnTo>
                <a:lnTo>
                  <a:pt x="261" y="5580"/>
                </a:lnTo>
                <a:lnTo>
                  <a:pt x="245" y="5561"/>
                </a:lnTo>
                <a:lnTo>
                  <a:pt x="232" y="5540"/>
                </a:lnTo>
                <a:lnTo>
                  <a:pt x="221" y="5520"/>
                </a:lnTo>
                <a:lnTo>
                  <a:pt x="211" y="5498"/>
                </a:lnTo>
                <a:lnTo>
                  <a:pt x="203" y="5478"/>
                </a:lnTo>
                <a:lnTo>
                  <a:pt x="196" y="5456"/>
                </a:lnTo>
                <a:lnTo>
                  <a:pt x="185" y="5413"/>
                </a:lnTo>
                <a:lnTo>
                  <a:pt x="173" y="5368"/>
                </a:lnTo>
                <a:lnTo>
                  <a:pt x="167" y="5346"/>
                </a:lnTo>
                <a:lnTo>
                  <a:pt x="159" y="5324"/>
                </a:lnTo>
                <a:lnTo>
                  <a:pt x="151" y="5302"/>
                </a:lnTo>
                <a:lnTo>
                  <a:pt x="141" y="5278"/>
                </a:lnTo>
                <a:lnTo>
                  <a:pt x="130" y="5256"/>
                </a:lnTo>
                <a:lnTo>
                  <a:pt x="115" y="5234"/>
                </a:lnTo>
                <a:lnTo>
                  <a:pt x="104" y="5216"/>
                </a:lnTo>
                <a:lnTo>
                  <a:pt x="91" y="5190"/>
                </a:lnTo>
                <a:lnTo>
                  <a:pt x="76" y="5159"/>
                </a:lnTo>
                <a:lnTo>
                  <a:pt x="60" y="5123"/>
                </a:lnTo>
                <a:lnTo>
                  <a:pt x="46" y="5084"/>
                </a:lnTo>
                <a:lnTo>
                  <a:pt x="32" y="5042"/>
                </a:lnTo>
                <a:lnTo>
                  <a:pt x="20" y="4998"/>
                </a:lnTo>
                <a:lnTo>
                  <a:pt x="10" y="4954"/>
                </a:lnTo>
                <a:lnTo>
                  <a:pt x="7" y="4932"/>
                </a:lnTo>
                <a:lnTo>
                  <a:pt x="3" y="4910"/>
                </a:lnTo>
                <a:lnTo>
                  <a:pt x="0" y="4890"/>
                </a:lnTo>
                <a:lnTo>
                  <a:pt x="0" y="4868"/>
                </a:lnTo>
                <a:lnTo>
                  <a:pt x="0" y="4848"/>
                </a:lnTo>
                <a:lnTo>
                  <a:pt x="2" y="4828"/>
                </a:lnTo>
                <a:lnTo>
                  <a:pt x="4" y="4809"/>
                </a:lnTo>
                <a:lnTo>
                  <a:pt x="8" y="4792"/>
                </a:lnTo>
                <a:lnTo>
                  <a:pt x="14" y="4775"/>
                </a:lnTo>
                <a:lnTo>
                  <a:pt x="21" y="4759"/>
                </a:lnTo>
                <a:lnTo>
                  <a:pt x="30" y="4745"/>
                </a:lnTo>
                <a:lnTo>
                  <a:pt x="40" y="4733"/>
                </a:lnTo>
                <a:lnTo>
                  <a:pt x="52" y="4722"/>
                </a:lnTo>
                <a:lnTo>
                  <a:pt x="66" y="4712"/>
                </a:lnTo>
                <a:lnTo>
                  <a:pt x="82" y="4705"/>
                </a:lnTo>
                <a:lnTo>
                  <a:pt x="101" y="4699"/>
                </a:lnTo>
                <a:lnTo>
                  <a:pt x="157" y="4755"/>
                </a:lnTo>
                <a:lnTo>
                  <a:pt x="216" y="4810"/>
                </a:lnTo>
                <a:lnTo>
                  <a:pt x="276" y="4863"/>
                </a:lnTo>
                <a:lnTo>
                  <a:pt x="337" y="4913"/>
                </a:lnTo>
                <a:lnTo>
                  <a:pt x="356" y="4919"/>
                </a:lnTo>
                <a:lnTo>
                  <a:pt x="376" y="4923"/>
                </a:lnTo>
                <a:lnTo>
                  <a:pt x="395" y="4925"/>
                </a:lnTo>
                <a:lnTo>
                  <a:pt x="416" y="4926"/>
                </a:lnTo>
                <a:lnTo>
                  <a:pt x="459" y="4926"/>
                </a:lnTo>
                <a:lnTo>
                  <a:pt x="502" y="4926"/>
                </a:lnTo>
                <a:lnTo>
                  <a:pt x="522" y="4926"/>
                </a:lnTo>
                <a:lnTo>
                  <a:pt x="543" y="4929"/>
                </a:lnTo>
                <a:lnTo>
                  <a:pt x="564" y="4931"/>
                </a:lnTo>
                <a:lnTo>
                  <a:pt x="584" y="4936"/>
                </a:lnTo>
                <a:lnTo>
                  <a:pt x="603" y="4942"/>
                </a:lnTo>
                <a:lnTo>
                  <a:pt x="621" y="4951"/>
                </a:lnTo>
                <a:lnTo>
                  <a:pt x="630" y="4957"/>
                </a:lnTo>
                <a:lnTo>
                  <a:pt x="639" y="4963"/>
                </a:lnTo>
                <a:lnTo>
                  <a:pt x="646" y="4970"/>
                </a:lnTo>
                <a:lnTo>
                  <a:pt x="655" y="4978"/>
                </a:lnTo>
                <a:lnTo>
                  <a:pt x="684" y="4969"/>
                </a:lnTo>
                <a:lnTo>
                  <a:pt x="718" y="4960"/>
                </a:lnTo>
                <a:lnTo>
                  <a:pt x="758" y="4952"/>
                </a:lnTo>
                <a:lnTo>
                  <a:pt x="804" y="4943"/>
                </a:lnTo>
                <a:lnTo>
                  <a:pt x="851" y="4935"/>
                </a:lnTo>
                <a:lnTo>
                  <a:pt x="903" y="4927"/>
                </a:lnTo>
                <a:lnTo>
                  <a:pt x="954" y="4920"/>
                </a:lnTo>
                <a:lnTo>
                  <a:pt x="1007" y="4915"/>
                </a:lnTo>
                <a:lnTo>
                  <a:pt x="1059" y="4912"/>
                </a:lnTo>
                <a:lnTo>
                  <a:pt x="1111" y="4909"/>
                </a:lnTo>
                <a:lnTo>
                  <a:pt x="1159" y="4909"/>
                </a:lnTo>
                <a:lnTo>
                  <a:pt x="1206" y="4912"/>
                </a:lnTo>
                <a:lnTo>
                  <a:pt x="1228" y="4914"/>
                </a:lnTo>
                <a:lnTo>
                  <a:pt x="1249" y="4916"/>
                </a:lnTo>
                <a:lnTo>
                  <a:pt x="1268" y="4920"/>
                </a:lnTo>
                <a:lnTo>
                  <a:pt x="1287" y="4924"/>
                </a:lnTo>
                <a:lnTo>
                  <a:pt x="1304" y="4930"/>
                </a:lnTo>
                <a:lnTo>
                  <a:pt x="1318" y="4935"/>
                </a:lnTo>
                <a:lnTo>
                  <a:pt x="1332" y="4942"/>
                </a:lnTo>
                <a:lnTo>
                  <a:pt x="1344" y="4949"/>
                </a:lnTo>
                <a:lnTo>
                  <a:pt x="1366" y="4956"/>
                </a:lnTo>
                <a:lnTo>
                  <a:pt x="1387" y="4958"/>
                </a:lnTo>
                <a:lnTo>
                  <a:pt x="1408" y="4958"/>
                </a:lnTo>
                <a:lnTo>
                  <a:pt x="1428" y="4956"/>
                </a:lnTo>
                <a:lnTo>
                  <a:pt x="1449" y="4953"/>
                </a:lnTo>
                <a:lnTo>
                  <a:pt x="1469" y="4948"/>
                </a:lnTo>
                <a:lnTo>
                  <a:pt x="1488" y="4942"/>
                </a:lnTo>
                <a:lnTo>
                  <a:pt x="1508" y="4935"/>
                </a:lnTo>
                <a:lnTo>
                  <a:pt x="1547" y="4921"/>
                </a:lnTo>
                <a:lnTo>
                  <a:pt x="1567" y="4914"/>
                </a:lnTo>
                <a:lnTo>
                  <a:pt x="1587" y="4908"/>
                </a:lnTo>
                <a:lnTo>
                  <a:pt x="1607" y="4902"/>
                </a:lnTo>
                <a:lnTo>
                  <a:pt x="1628" y="4898"/>
                </a:lnTo>
                <a:lnTo>
                  <a:pt x="1648" y="4896"/>
                </a:lnTo>
                <a:lnTo>
                  <a:pt x="1670" y="4896"/>
                </a:lnTo>
                <a:lnTo>
                  <a:pt x="1691" y="4897"/>
                </a:lnTo>
                <a:lnTo>
                  <a:pt x="1713" y="4902"/>
                </a:lnTo>
                <a:lnTo>
                  <a:pt x="1733" y="4907"/>
                </a:lnTo>
                <a:lnTo>
                  <a:pt x="1752" y="4915"/>
                </a:lnTo>
                <a:lnTo>
                  <a:pt x="1772" y="4924"/>
                </a:lnTo>
                <a:lnTo>
                  <a:pt x="1790" y="4934"/>
                </a:lnTo>
                <a:lnTo>
                  <a:pt x="1827" y="4954"/>
                </a:lnTo>
                <a:lnTo>
                  <a:pt x="1864" y="4976"/>
                </a:lnTo>
                <a:lnTo>
                  <a:pt x="1883" y="4986"/>
                </a:lnTo>
                <a:lnTo>
                  <a:pt x="1901" y="4996"/>
                </a:lnTo>
                <a:lnTo>
                  <a:pt x="1921" y="5005"/>
                </a:lnTo>
                <a:lnTo>
                  <a:pt x="1941" y="5011"/>
                </a:lnTo>
                <a:lnTo>
                  <a:pt x="1961" y="5016"/>
                </a:lnTo>
                <a:lnTo>
                  <a:pt x="1982" y="5019"/>
                </a:lnTo>
                <a:lnTo>
                  <a:pt x="2069" y="5024"/>
                </a:lnTo>
                <a:lnTo>
                  <a:pt x="2156" y="5029"/>
                </a:lnTo>
                <a:lnTo>
                  <a:pt x="2241" y="5036"/>
                </a:lnTo>
                <a:lnTo>
                  <a:pt x="2284" y="5040"/>
                </a:lnTo>
                <a:lnTo>
                  <a:pt x="2327" y="5046"/>
                </a:lnTo>
                <a:lnTo>
                  <a:pt x="2370" y="5052"/>
                </a:lnTo>
                <a:lnTo>
                  <a:pt x="2411" y="5060"/>
                </a:lnTo>
                <a:lnTo>
                  <a:pt x="2454" y="5068"/>
                </a:lnTo>
                <a:lnTo>
                  <a:pt x="2496" y="5078"/>
                </a:lnTo>
                <a:lnTo>
                  <a:pt x="2537" y="5090"/>
                </a:lnTo>
                <a:lnTo>
                  <a:pt x="2579" y="5102"/>
                </a:lnTo>
                <a:lnTo>
                  <a:pt x="2619" y="5117"/>
                </a:lnTo>
                <a:lnTo>
                  <a:pt x="2661" y="5134"/>
                </a:lnTo>
                <a:lnTo>
                  <a:pt x="2854" y="5314"/>
                </a:lnTo>
                <a:lnTo>
                  <a:pt x="2880" y="5311"/>
                </a:lnTo>
                <a:lnTo>
                  <a:pt x="2904" y="5313"/>
                </a:lnTo>
                <a:lnTo>
                  <a:pt x="2930" y="5314"/>
                </a:lnTo>
                <a:lnTo>
                  <a:pt x="2953" y="5319"/>
                </a:lnTo>
                <a:lnTo>
                  <a:pt x="2977" y="5325"/>
                </a:lnTo>
                <a:lnTo>
                  <a:pt x="2999" y="5333"/>
                </a:lnTo>
                <a:lnTo>
                  <a:pt x="3021" y="5343"/>
                </a:lnTo>
                <a:lnTo>
                  <a:pt x="3043" y="5355"/>
                </a:lnTo>
                <a:lnTo>
                  <a:pt x="3064" y="5368"/>
                </a:lnTo>
                <a:lnTo>
                  <a:pt x="3084" y="5382"/>
                </a:lnTo>
                <a:lnTo>
                  <a:pt x="3102" y="5399"/>
                </a:lnTo>
                <a:lnTo>
                  <a:pt x="3119" y="5416"/>
                </a:lnTo>
                <a:lnTo>
                  <a:pt x="3136" y="5435"/>
                </a:lnTo>
                <a:lnTo>
                  <a:pt x="3151" y="5454"/>
                </a:lnTo>
                <a:lnTo>
                  <a:pt x="3166" y="5474"/>
                </a:lnTo>
                <a:lnTo>
                  <a:pt x="3178" y="5495"/>
                </a:lnTo>
                <a:lnTo>
                  <a:pt x="3179" y="5506"/>
                </a:lnTo>
                <a:lnTo>
                  <a:pt x="3181" y="5517"/>
                </a:lnTo>
                <a:lnTo>
                  <a:pt x="3186" y="5529"/>
                </a:lnTo>
                <a:lnTo>
                  <a:pt x="3191" y="5544"/>
                </a:lnTo>
                <a:lnTo>
                  <a:pt x="3199" y="5558"/>
                </a:lnTo>
                <a:lnTo>
                  <a:pt x="3208" y="5574"/>
                </a:lnTo>
                <a:lnTo>
                  <a:pt x="3229" y="5608"/>
                </a:lnTo>
                <a:lnTo>
                  <a:pt x="3255" y="5645"/>
                </a:lnTo>
                <a:lnTo>
                  <a:pt x="3284" y="5683"/>
                </a:lnTo>
                <a:lnTo>
                  <a:pt x="3315" y="5722"/>
                </a:lnTo>
                <a:lnTo>
                  <a:pt x="3349" y="5760"/>
                </a:lnTo>
                <a:lnTo>
                  <a:pt x="3382" y="5798"/>
                </a:lnTo>
                <a:lnTo>
                  <a:pt x="3416" y="5833"/>
                </a:lnTo>
                <a:lnTo>
                  <a:pt x="3448" y="5865"/>
                </a:lnTo>
                <a:lnTo>
                  <a:pt x="3480" y="5893"/>
                </a:lnTo>
                <a:lnTo>
                  <a:pt x="3507" y="5918"/>
                </a:lnTo>
                <a:lnTo>
                  <a:pt x="3531" y="5935"/>
                </a:lnTo>
                <a:lnTo>
                  <a:pt x="3542" y="5942"/>
                </a:lnTo>
                <a:lnTo>
                  <a:pt x="3551" y="5947"/>
                </a:lnTo>
                <a:lnTo>
                  <a:pt x="3558" y="5949"/>
                </a:lnTo>
                <a:lnTo>
                  <a:pt x="3565" y="5951"/>
                </a:lnTo>
                <a:lnTo>
                  <a:pt x="3574" y="5962"/>
                </a:lnTo>
                <a:lnTo>
                  <a:pt x="3582" y="5975"/>
                </a:lnTo>
                <a:lnTo>
                  <a:pt x="3591" y="5987"/>
                </a:lnTo>
                <a:lnTo>
                  <a:pt x="3598" y="6001"/>
                </a:lnTo>
                <a:lnTo>
                  <a:pt x="3612" y="6029"/>
                </a:lnTo>
                <a:lnTo>
                  <a:pt x="3624" y="6058"/>
                </a:lnTo>
                <a:lnTo>
                  <a:pt x="3634" y="6090"/>
                </a:lnTo>
                <a:lnTo>
                  <a:pt x="3641" y="6122"/>
                </a:lnTo>
                <a:lnTo>
                  <a:pt x="3649" y="6155"/>
                </a:lnTo>
                <a:lnTo>
                  <a:pt x="3655" y="6189"/>
                </a:lnTo>
                <a:lnTo>
                  <a:pt x="3664" y="6257"/>
                </a:lnTo>
                <a:lnTo>
                  <a:pt x="3672" y="6325"/>
                </a:lnTo>
                <a:lnTo>
                  <a:pt x="3680" y="6391"/>
                </a:lnTo>
                <a:lnTo>
                  <a:pt x="3685" y="6422"/>
                </a:lnTo>
                <a:lnTo>
                  <a:pt x="3691" y="6453"/>
                </a:lnTo>
                <a:lnTo>
                  <a:pt x="3694" y="6466"/>
                </a:lnTo>
                <a:lnTo>
                  <a:pt x="3694" y="6482"/>
                </a:lnTo>
                <a:lnTo>
                  <a:pt x="3694" y="6499"/>
                </a:lnTo>
                <a:lnTo>
                  <a:pt x="3693" y="6518"/>
                </a:lnTo>
                <a:lnTo>
                  <a:pt x="3688" y="6557"/>
                </a:lnTo>
                <a:lnTo>
                  <a:pt x="3679" y="6600"/>
                </a:lnTo>
                <a:lnTo>
                  <a:pt x="3669" y="6644"/>
                </a:lnTo>
                <a:lnTo>
                  <a:pt x="3658" y="6690"/>
                </a:lnTo>
                <a:lnTo>
                  <a:pt x="3635" y="6784"/>
                </a:lnTo>
                <a:lnTo>
                  <a:pt x="3624" y="6830"/>
                </a:lnTo>
                <a:lnTo>
                  <a:pt x="3615" y="6874"/>
                </a:lnTo>
                <a:lnTo>
                  <a:pt x="3609" y="6914"/>
                </a:lnTo>
                <a:lnTo>
                  <a:pt x="3608" y="6932"/>
                </a:lnTo>
                <a:lnTo>
                  <a:pt x="3607" y="6951"/>
                </a:lnTo>
                <a:lnTo>
                  <a:pt x="3608" y="6966"/>
                </a:lnTo>
                <a:lnTo>
                  <a:pt x="3609" y="6982"/>
                </a:lnTo>
                <a:lnTo>
                  <a:pt x="3612" y="6996"/>
                </a:lnTo>
                <a:lnTo>
                  <a:pt x="3617" y="7008"/>
                </a:lnTo>
                <a:lnTo>
                  <a:pt x="3622" y="7018"/>
                </a:lnTo>
                <a:lnTo>
                  <a:pt x="3629" y="7026"/>
                </a:lnTo>
                <a:lnTo>
                  <a:pt x="3639" y="7034"/>
                </a:lnTo>
                <a:lnTo>
                  <a:pt x="3649" y="7039"/>
                </a:lnTo>
                <a:lnTo>
                  <a:pt x="3649" y="7025"/>
                </a:lnTo>
                <a:lnTo>
                  <a:pt x="3650" y="7012"/>
                </a:lnTo>
                <a:lnTo>
                  <a:pt x="3651" y="6996"/>
                </a:lnTo>
                <a:lnTo>
                  <a:pt x="3653" y="6981"/>
                </a:lnTo>
                <a:lnTo>
                  <a:pt x="3661" y="6947"/>
                </a:lnTo>
                <a:lnTo>
                  <a:pt x="3671" y="6911"/>
                </a:lnTo>
                <a:lnTo>
                  <a:pt x="3683" y="6874"/>
                </a:lnTo>
                <a:lnTo>
                  <a:pt x="3697" y="6834"/>
                </a:lnTo>
                <a:lnTo>
                  <a:pt x="3713" y="6794"/>
                </a:lnTo>
                <a:lnTo>
                  <a:pt x="3730" y="6754"/>
                </a:lnTo>
                <a:lnTo>
                  <a:pt x="3768" y="6672"/>
                </a:lnTo>
                <a:lnTo>
                  <a:pt x="3806" y="6592"/>
                </a:lnTo>
                <a:lnTo>
                  <a:pt x="3875" y="6457"/>
                </a:lnTo>
                <a:lnTo>
                  <a:pt x="3872" y="6398"/>
                </a:lnTo>
                <a:lnTo>
                  <a:pt x="3867" y="6344"/>
                </a:lnTo>
                <a:lnTo>
                  <a:pt x="3862" y="6297"/>
                </a:lnTo>
                <a:lnTo>
                  <a:pt x="3855" y="6255"/>
                </a:lnTo>
                <a:lnTo>
                  <a:pt x="3848" y="6216"/>
                </a:lnTo>
                <a:lnTo>
                  <a:pt x="3837" y="6180"/>
                </a:lnTo>
                <a:lnTo>
                  <a:pt x="3826" y="6146"/>
                </a:lnTo>
                <a:lnTo>
                  <a:pt x="3812" y="6114"/>
                </a:lnTo>
                <a:lnTo>
                  <a:pt x="3798" y="6083"/>
                </a:lnTo>
                <a:lnTo>
                  <a:pt x="3782" y="6051"/>
                </a:lnTo>
                <a:lnTo>
                  <a:pt x="3745" y="5982"/>
                </a:lnTo>
                <a:lnTo>
                  <a:pt x="3701" y="5903"/>
                </a:lnTo>
                <a:lnTo>
                  <a:pt x="3677" y="5857"/>
                </a:lnTo>
                <a:lnTo>
                  <a:pt x="3651" y="5805"/>
                </a:lnTo>
                <a:lnTo>
                  <a:pt x="3624" y="5750"/>
                </a:lnTo>
                <a:lnTo>
                  <a:pt x="3598" y="5695"/>
                </a:lnTo>
                <a:lnTo>
                  <a:pt x="3574" y="5641"/>
                </a:lnTo>
                <a:lnTo>
                  <a:pt x="3551" y="5589"/>
                </a:lnTo>
                <a:lnTo>
                  <a:pt x="3529" y="5536"/>
                </a:lnTo>
                <a:lnTo>
                  <a:pt x="3509" y="5485"/>
                </a:lnTo>
                <a:lnTo>
                  <a:pt x="3490" y="5434"/>
                </a:lnTo>
                <a:lnTo>
                  <a:pt x="3472" y="5383"/>
                </a:lnTo>
                <a:lnTo>
                  <a:pt x="3455" y="5335"/>
                </a:lnTo>
                <a:lnTo>
                  <a:pt x="3441" y="5284"/>
                </a:lnTo>
                <a:lnTo>
                  <a:pt x="3426" y="5236"/>
                </a:lnTo>
                <a:lnTo>
                  <a:pt x="3414" y="5187"/>
                </a:lnTo>
                <a:lnTo>
                  <a:pt x="3403" y="5138"/>
                </a:lnTo>
                <a:lnTo>
                  <a:pt x="3392" y="5090"/>
                </a:lnTo>
                <a:lnTo>
                  <a:pt x="3383" y="5041"/>
                </a:lnTo>
                <a:lnTo>
                  <a:pt x="3376" y="4992"/>
                </a:lnTo>
                <a:lnTo>
                  <a:pt x="3369" y="4945"/>
                </a:lnTo>
                <a:lnTo>
                  <a:pt x="3364" y="4896"/>
                </a:lnTo>
                <a:lnTo>
                  <a:pt x="3359" y="4847"/>
                </a:lnTo>
                <a:lnTo>
                  <a:pt x="3356" y="4797"/>
                </a:lnTo>
                <a:lnTo>
                  <a:pt x="3355" y="4747"/>
                </a:lnTo>
                <a:lnTo>
                  <a:pt x="3354" y="4696"/>
                </a:lnTo>
                <a:lnTo>
                  <a:pt x="3355" y="4646"/>
                </a:lnTo>
                <a:lnTo>
                  <a:pt x="3356" y="4595"/>
                </a:lnTo>
                <a:lnTo>
                  <a:pt x="3359" y="4542"/>
                </a:lnTo>
                <a:lnTo>
                  <a:pt x="3364" y="4490"/>
                </a:lnTo>
                <a:lnTo>
                  <a:pt x="3369" y="4436"/>
                </a:lnTo>
                <a:lnTo>
                  <a:pt x="3375" y="4381"/>
                </a:lnTo>
                <a:lnTo>
                  <a:pt x="3382" y="4326"/>
                </a:lnTo>
                <a:lnTo>
                  <a:pt x="3391" y="4270"/>
                </a:lnTo>
                <a:lnTo>
                  <a:pt x="3400" y="4211"/>
                </a:lnTo>
                <a:lnTo>
                  <a:pt x="3411" y="4152"/>
                </a:lnTo>
                <a:lnTo>
                  <a:pt x="3443" y="3979"/>
                </a:lnTo>
                <a:lnTo>
                  <a:pt x="3461" y="3882"/>
                </a:lnTo>
                <a:lnTo>
                  <a:pt x="3472" y="3832"/>
                </a:lnTo>
                <a:lnTo>
                  <a:pt x="3483" y="3782"/>
                </a:lnTo>
                <a:lnTo>
                  <a:pt x="3496" y="3733"/>
                </a:lnTo>
                <a:lnTo>
                  <a:pt x="3509" y="3684"/>
                </a:lnTo>
                <a:lnTo>
                  <a:pt x="3523" y="3638"/>
                </a:lnTo>
                <a:lnTo>
                  <a:pt x="3537" y="3593"/>
                </a:lnTo>
                <a:lnTo>
                  <a:pt x="3554" y="3550"/>
                </a:lnTo>
                <a:lnTo>
                  <a:pt x="3571" y="3510"/>
                </a:lnTo>
                <a:lnTo>
                  <a:pt x="3590" y="3473"/>
                </a:lnTo>
                <a:lnTo>
                  <a:pt x="3600" y="3456"/>
                </a:lnTo>
                <a:lnTo>
                  <a:pt x="3609" y="3440"/>
                </a:lnTo>
                <a:lnTo>
                  <a:pt x="3631" y="3404"/>
                </a:lnTo>
                <a:lnTo>
                  <a:pt x="3651" y="3370"/>
                </a:lnTo>
                <a:lnTo>
                  <a:pt x="3667" y="3337"/>
                </a:lnTo>
                <a:lnTo>
                  <a:pt x="3680" y="3304"/>
                </a:lnTo>
                <a:lnTo>
                  <a:pt x="3693" y="3271"/>
                </a:lnTo>
                <a:lnTo>
                  <a:pt x="3702" y="3239"/>
                </a:lnTo>
                <a:lnTo>
                  <a:pt x="3711" y="3208"/>
                </a:lnTo>
                <a:lnTo>
                  <a:pt x="3718" y="3176"/>
                </a:lnTo>
                <a:lnTo>
                  <a:pt x="3732" y="3113"/>
                </a:lnTo>
                <a:lnTo>
                  <a:pt x="3746" y="3050"/>
                </a:lnTo>
                <a:lnTo>
                  <a:pt x="3755" y="3018"/>
                </a:lnTo>
                <a:lnTo>
                  <a:pt x="3763" y="2985"/>
                </a:lnTo>
                <a:lnTo>
                  <a:pt x="3774" y="2952"/>
                </a:lnTo>
                <a:lnTo>
                  <a:pt x="3787" y="2919"/>
                </a:lnTo>
                <a:lnTo>
                  <a:pt x="3798" y="2893"/>
                </a:lnTo>
                <a:lnTo>
                  <a:pt x="3810" y="2869"/>
                </a:lnTo>
                <a:lnTo>
                  <a:pt x="3823" y="2845"/>
                </a:lnTo>
                <a:lnTo>
                  <a:pt x="3837" y="2823"/>
                </a:lnTo>
                <a:lnTo>
                  <a:pt x="3866" y="2779"/>
                </a:lnTo>
                <a:lnTo>
                  <a:pt x="3895" y="2736"/>
                </a:lnTo>
                <a:lnTo>
                  <a:pt x="3924" y="2693"/>
                </a:lnTo>
                <a:lnTo>
                  <a:pt x="3937" y="2670"/>
                </a:lnTo>
                <a:lnTo>
                  <a:pt x="3949" y="2646"/>
                </a:lnTo>
                <a:lnTo>
                  <a:pt x="3960" y="2623"/>
                </a:lnTo>
                <a:lnTo>
                  <a:pt x="3970" y="2598"/>
                </a:lnTo>
                <a:lnTo>
                  <a:pt x="3979" y="2571"/>
                </a:lnTo>
                <a:lnTo>
                  <a:pt x="3986" y="2543"/>
                </a:lnTo>
                <a:lnTo>
                  <a:pt x="3990" y="2517"/>
                </a:lnTo>
                <a:lnTo>
                  <a:pt x="3993" y="2492"/>
                </a:lnTo>
                <a:lnTo>
                  <a:pt x="3998" y="2445"/>
                </a:lnTo>
                <a:lnTo>
                  <a:pt x="4003" y="2398"/>
                </a:lnTo>
                <a:lnTo>
                  <a:pt x="4007" y="2353"/>
                </a:lnTo>
                <a:lnTo>
                  <a:pt x="4010" y="2331"/>
                </a:lnTo>
                <a:lnTo>
                  <a:pt x="4014" y="2310"/>
                </a:lnTo>
                <a:lnTo>
                  <a:pt x="4019" y="2288"/>
                </a:lnTo>
                <a:lnTo>
                  <a:pt x="4025" y="2266"/>
                </a:lnTo>
                <a:lnTo>
                  <a:pt x="4032" y="2246"/>
                </a:lnTo>
                <a:lnTo>
                  <a:pt x="4042" y="2225"/>
                </a:lnTo>
                <a:lnTo>
                  <a:pt x="4053" y="2203"/>
                </a:lnTo>
                <a:lnTo>
                  <a:pt x="4067" y="2182"/>
                </a:lnTo>
                <a:lnTo>
                  <a:pt x="4083" y="2161"/>
                </a:lnTo>
                <a:lnTo>
                  <a:pt x="4098" y="2140"/>
                </a:lnTo>
                <a:lnTo>
                  <a:pt x="4134" y="2099"/>
                </a:lnTo>
                <a:lnTo>
                  <a:pt x="4172" y="2055"/>
                </a:lnTo>
                <a:lnTo>
                  <a:pt x="4211" y="2011"/>
                </a:lnTo>
                <a:lnTo>
                  <a:pt x="4230" y="1988"/>
                </a:lnTo>
                <a:lnTo>
                  <a:pt x="4249" y="1963"/>
                </a:lnTo>
                <a:lnTo>
                  <a:pt x="4266" y="1939"/>
                </a:lnTo>
                <a:lnTo>
                  <a:pt x="4283" y="1913"/>
                </a:lnTo>
                <a:lnTo>
                  <a:pt x="4298" y="1887"/>
                </a:lnTo>
                <a:lnTo>
                  <a:pt x="4311" y="1860"/>
                </a:lnTo>
                <a:lnTo>
                  <a:pt x="4323" y="1832"/>
                </a:lnTo>
                <a:lnTo>
                  <a:pt x="4333" y="1803"/>
                </a:lnTo>
                <a:lnTo>
                  <a:pt x="4326" y="1804"/>
                </a:lnTo>
                <a:lnTo>
                  <a:pt x="4318" y="1805"/>
                </a:lnTo>
                <a:lnTo>
                  <a:pt x="4314" y="1807"/>
                </a:lnTo>
                <a:lnTo>
                  <a:pt x="4310" y="1810"/>
                </a:lnTo>
                <a:lnTo>
                  <a:pt x="4307" y="1813"/>
                </a:lnTo>
                <a:lnTo>
                  <a:pt x="4305" y="1816"/>
                </a:lnTo>
                <a:lnTo>
                  <a:pt x="4303" y="1824"/>
                </a:lnTo>
                <a:lnTo>
                  <a:pt x="4301" y="1831"/>
                </a:lnTo>
                <a:lnTo>
                  <a:pt x="4299" y="1834"/>
                </a:lnTo>
                <a:lnTo>
                  <a:pt x="4298" y="1837"/>
                </a:lnTo>
                <a:lnTo>
                  <a:pt x="4295" y="1838"/>
                </a:lnTo>
                <a:lnTo>
                  <a:pt x="4290" y="1840"/>
                </a:lnTo>
                <a:lnTo>
                  <a:pt x="4285" y="1841"/>
                </a:lnTo>
                <a:lnTo>
                  <a:pt x="4279" y="1840"/>
                </a:lnTo>
                <a:lnTo>
                  <a:pt x="4307" y="1779"/>
                </a:lnTo>
                <a:lnTo>
                  <a:pt x="4337" y="1715"/>
                </a:lnTo>
                <a:lnTo>
                  <a:pt x="4369" y="1651"/>
                </a:lnTo>
                <a:lnTo>
                  <a:pt x="4403" y="1585"/>
                </a:lnTo>
                <a:lnTo>
                  <a:pt x="4437" y="1521"/>
                </a:lnTo>
                <a:lnTo>
                  <a:pt x="4474" y="1455"/>
                </a:lnTo>
                <a:lnTo>
                  <a:pt x="4512" y="1389"/>
                </a:lnTo>
                <a:lnTo>
                  <a:pt x="4550" y="1324"/>
                </a:lnTo>
                <a:lnTo>
                  <a:pt x="4590" y="1259"/>
                </a:lnTo>
                <a:lnTo>
                  <a:pt x="4630" y="1196"/>
                </a:lnTo>
                <a:lnTo>
                  <a:pt x="4672" y="1133"/>
                </a:lnTo>
                <a:lnTo>
                  <a:pt x="4715" y="1073"/>
                </a:lnTo>
                <a:lnTo>
                  <a:pt x="4757" y="1015"/>
                </a:lnTo>
                <a:lnTo>
                  <a:pt x="4801" y="958"/>
                </a:lnTo>
                <a:lnTo>
                  <a:pt x="4844" y="906"/>
                </a:lnTo>
                <a:lnTo>
                  <a:pt x="4889" y="856"/>
                </a:lnTo>
                <a:lnTo>
                  <a:pt x="4908" y="847"/>
                </a:lnTo>
                <a:lnTo>
                  <a:pt x="4925" y="839"/>
                </a:lnTo>
                <a:lnTo>
                  <a:pt x="4959" y="820"/>
                </a:lnTo>
                <a:lnTo>
                  <a:pt x="4992" y="799"/>
                </a:lnTo>
                <a:lnTo>
                  <a:pt x="5023" y="776"/>
                </a:lnTo>
                <a:lnTo>
                  <a:pt x="5052" y="752"/>
                </a:lnTo>
                <a:lnTo>
                  <a:pt x="5080" y="726"/>
                </a:lnTo>
                <a:lnTo>
                  <a:pt x="5107" y="698"/>
                </a:lnTo>
                <a:lnTo>
                  <a:pt x="5134" y="670"/>
                </a:lnTo>
                <a:lnTo>
                  <a:pt x="5158" y="641"/>
                </a:lnTo>
                <a:lnTo>
                  <a:pt x="5183" y="611"/>
                </a:lnTo>
                <a:lnTo>
                  <a:pt x="5230" y="549"/>
                </a:lnTo>
                <a:lnTo>
                  <a:pt x="5278" y="488"/>
                </a:lnTo>
                <a:lnTo>
                  <a:pt x="5326" y="428"/>
                </a:lnTo>
                <a:lnTo>
                  <a:pt x="5344" y="405"/>
                </a:lnTo>
                <a:lnTo>
                  <a:pt x="5360" y="379"/>
                </a:lnTo>
                <a:lnTo>
                  <a:pt x="5377" y="352"/>
                </a:lnTo>
                <a:lnTo>
                  <a:pt x="5392" y="323"/>
                </a:lnTo>
                <a:lnTo>
                  <a:pt x="5424" y="262"/>
                </a:lnTo>
                <a:lnTo>
                  <a:pt x="5455" y="198"/>
                </a:lnTo>
                <a:lnTo>
                  <a:pt x="5471" y="167"/>
                </a:lnTo>
                <a:lnTo>
                  <a:pt x="5488" y="137"/>
                </a:lnTo>
                <a:lnTo>
                  <a:pt x="5506" y="109"/>
                </a:lnTo>
                <a:lnTo>
                  <a:pt x="5525" y="82"/>
                </a:lnTo>
                <a:lnTo>
                  <a:pt x="5545" y="57"/>
                </a:lnTo>
                <a:lnTo>
                  <a:pt x="5554" y="45"/>
                </a:lnTo>
                <a:lnTo>
                  <a:pt x="5565" y="34"/>
                </a:lnTo>
                <a:lnTo>
                  <a:pt x="5576" y="24"/>
                </a:lnTo>
                <a:lnTo>
                  <a:pt x="5587" y="16"/>
                </a:lnTo>
                <a:lnTo>
                  <a:pt x="5600" y="7"/>
                </a:lnTo>
                <a:lnTo>
                  <a:pt x="5612" y="0"/>
                </a:lnTo>
                <a:lnTo>
                  <a:pt x="5628" y="12"/>
                </a:lnTo>
                <a:lnTo>
                  <a:pt x="5642" y="27"/>
                </a:lnTo>
                <a:lnTo>
                  <a:pt x="5657" y="43"/>
                </a:lnTo>
                <a:lnTo>
                  <a:pt x="5671" y="59"/>
                </a:lnTo>
                <a:lnTo>
                  <a:pt x="5684" y="77"/>
                </a:lnTo>
                <a:lnTo>
                  <a:pt x="5696" y="95"/>
                </a:lnTo>
                <a:lnTo>
                  <a:pt x="5708" y="115"/>
                </a:lnTo>
                <a:lnTo>
                  <a:pt x="5719" y="134"/>
                </a:lnTo>
                <a:lnTo>
                  <a:pt x="5730" y="155"/>
                </a:lnTo>
                <a:lnTo>
                  <a:pt x="5740" y="177"/>
                </a:lnTo>
                <a:lnTo>
                  <a:pt x="5760" y="222"/>
                </a:lnTo>
                <a:lnTo>
                  <a:pt x="5777" y="269"/>
                </a:lnTo>
                <a:lnTo>
                  <a:pt x="5794" y="318"/>
                </a:lnTo>
                <a:lnTo>
                  <a:pt x="5826" y="414"/>
                </a:lnTo>
                <a:lnTo>
                  <a:pt x="5842" y="463"/>
                </a:lnTo>
                <a:lnTo>
                  <a:pt x="5858" y="510"/>
                </a:lnTo>
                <a:lnTo>
                  <a:pt x="5875" y="555"/>
                </a:lnTo>
                <a:lnTo>
                  <a:pt x="5892" y="598"/>
                </a:lnTo>
                <a:lnTo>
                  <a:pt x="5910" y="637"/>
                </a:lnTo>
                <a:lnTo>
                  <a:pt x="5921" y="656"/>
                </a:lnTo>
                <a:lnTo>
                  <a:pt x="5931" y="674"/>
                </a:lnTo>
                <a:lnTo>
                  <a:pt x="5953" y="709"/>
                </a:lnTo>
                <a:lnTo>
                  <a:pt x="5974" y="746"/>
                </a:lnTo>
                <a:lnTo>
                  <a:pt x="5996" y="785"/>
                </a:lnTo>
                <a:lnTo>
                  <a:pt x="6017" y="824"/>
                </a:lnTo>
                <a:lnTo>
                  <a:pt x="6058" y="905"/>
                </a:lnTo>
                <a:lnTo>
                  <a:pt x="6098" y="989"/>
                </a:lnTo>
                <a:lnTo>
                  <a:pt x="6138" y="1074"/>
                </a:lnTo>
                <a:lnTo>
                  <a:pt x="6175" y="1159"/>
                </a:lnTo>
                <a:lnTo>
                  <a:pt x="6248" y="1320"/>
                </a:lnTo>
                <a:lnTo>
                  <a:pt x="6275" y="1379"/>
                </a:lnTo>
                <a:lnTo>
                  <a:pt x="6308" y="1458"/>
                </a:lnTo>
                <a:lnTo>
                  <a:pt x="6326" y="1504"/>
                </a:lnTo>
                <a:lnTo>
                  <a:pt x="6344" y="1550"/>
                </a:lnTo>
                <a:lnTo>
                  <a:pt x="6361" y="1598"/>
                </a:lnTo>
                <a:lnTo>
                  <a:pt x="6376" y="1645"/>
                </a:lnTo>
                <a:lnTo>
                  <a:pt x="6391" y="1692"/>
                </a:lnTo>
                <a:lnTo>
                  <a:pt x="6400" y="1736"/>
                </a:lnTo>
                <a:lnTo>
                  <a:pt x="6405" y="1757"/>
                </a:lnTo>
                <a:lnTo>
                  <a:pt x="6408" y="1776"/>
                </a:lnTo>
                <a:lnTo>
                  <a:pt x="6410" y="1794"/>
                </a:lnTo>
                <a:lnTo>
                  <a:pt x="6411" y="1813"/>
                </a:lnTo>
                <a:lnTo>
                  <a:pt x="6411" y="1829"/>
                </a:lnTo>
                <a:lnTo>
                  <a:pt x="6410" y="1843"/>
                </a:lnTo>
                <a:lnTo>
                  <a:pt x="6407" y="1856"/>
                </a:lnTo>
                <a:lnTo>
                  <a:pt x="6403" y="1867"/>
                </a:lnTo>
                <a:lnTo>
                  <a:pt x="6397" y="1876"/>
                </a:lnTo>
                <a:lnTo>
                  <a:pt x="6389" y="1884"/>
                </a:lnTo>
                <a:lnTo>
                  <a:pt x="6381" y="1889"/>
                </a:lnTo>
                <a:lnTo>
                  <a:pt x="6370" y="1891"/>
                </a:lnTo>
                <a:lnTo>
                  <a:pt x="6388" y="1917"/>
                </a:lnTo>
                <a:lnTo>
                  <a:pt x="6405" y="1941"/>
                </a:lnTo>
                <a:lnTo>
                  <a:pt x="6421" y="1964"/>
                </a:lnTo>
                <a:lnTo>
                  <a:pt x="6436" y="1988"/>
                </a:lnTo>
                <a:lnTo>
                  <a:pt x="6449" y="2010"/>
                </a:lnTo>
                <a:lnTo>
                  <a:pt x="6462" y="2032"/>
                </a:lnTo>
                <a:lnTo>
                  <a:pt x="6471" y="2052"/>
                </a:lnTo>
                <a:lnTo>
                  <a:pt x="6481" y="2073"/>
                </a:lnTo>
                <a:lnTo>
                  <a:pt x="6490" y="2094"/>
                </a:lnTo>
                <a:lnTo>
                  <a:pt x="6496" y="2114"/>
                </a:lnTo>
                <a:lnTo>
                  <a:pt x="6502" y="2133"/>
                </a:lnTo>
                <a:lnTo>
                  <a:pt x="6508" y="2153"/>
                </a:lnTo>
                <a:lnTo>
                  <a:pt x="6512" y="2172"/>
                </a:lnTo>
                <a:lnTo>
                  <a:pt x="6515" y="2192"/>
                </a:lnTo>
                <a:lnTo>
                  <a:pt x="6520" y="2231"/>
                </a:lnTo>
                <a:lnTo>
                  <a:pt x="6523" y="2270"/>
                </a:lnTo>
                <a:lnTo>
                  <a:pt x="6524" y="2310"/>
                </a:lnTo>
                <a:lnTo>
                  <a:pt x="6524" y="2353"/>
                </a:lnTo>
                <a:lnTo>
                  <a:pt x="6521" y="2398"/>
                </a:lnTo>
                <a:lnTo>
                  <a:pt x="6519" y="2496"/>
                </a:lnTo>
                <a:lnTo>
                  <a:pt x="6518" y="2551"/>
                </a:lnTo>
                <a:lnTo>
                  <a:pt x="6518" y="2610"/>
                </a:lnTo>
                <a:lnTo>
                  <a:pt x="6519" y="2637"/>
                </a:lnTo>
                <a:lnTo>
                  <a:pt x="6523" y="2661"/>
                </a:lnTo>
                <a:lnTo>
                  <a:pt x="6529" y="2684"/>
                </a:lnTo>
                <a:lnTo>
                  <a:pt x="6537" y="2704"/>
                </a:lnTo>
                <a:lnTo>
                  <a:pt x="6546" y="2724"/>
                </a:lnTo>
                <a:lnTo>
                  <a:pt x="6558" y="2741"/>
                </a:lnTo>
                <a:lnTo>
                  <a:pt x="6570" y="2757"/>
                </a:lnTo>
                <a:lnTo>
                  <a:pt x="6584" y="2771"/>
                </a:lnTo>
                <a:lnTo>
                  <a:pt x="6600" y="2785"/>
                </a:lnTo>
                <a:lnTo>
                  <a:pt x="6616" y="2798"/>
                </a:lnTo>
                <a:lnTo>
                  <a:pt x="6651" y="2823"/>
                </a:lnTo>
                <a:lnTo>
                  <a:pt x="6689" y="2848"/>
                </a:lnTo>
                <a:lnTo>
                  <a:pt x="6728" y="2876"/>
                </a:lnTo>
                <a:lnTo>
                  <a:pt x="6738" y="2898"/>
                </a:lnTo>
                <a:lnTo>
                  <a:pt x="6746" y="2920"/>
                </a:lnTo>
                <a:lnTo>
                  <a:pt x="6753" y="2942"/>
                </a:lnTo>
                <a:lnTo>
                  <a:pt x="6757" y="2964"/>
                </a:lnTo>
                <a:lnTo>
                  <a:pt x="6761" y="2986"/>
                </a:lnTo>
                <a:lnTo>
                  <a:pt x="6764" y="3008"/>
                </a:lnTo>
                <a:lnTo>
                  <a:pt x="6765" y="3030"/>
                </a:lnTo>
                <a:lnTo>
                  <a:pt x="6765" y="3052"/>
                </a:lnTo>
                <a:lnTo>
                  <a:pt x="6764" y="3074"/>
                </a:lnTo>
                <a:lnTo>
                  <a:pt x="6761" y="3096"/>
                </a:lnTo>
                <a:lnTo>
                  <a:pt x="6755" y="3140"/>
                </a:lnTo>
                <a:lnTo>
                  <a:pt x="6746" y="3184"/>
                </a:lnTo>
                <a:lnTo>
                  <a:pt x="6737" y="3228"/>
                </a:lnTo>
                <a:lnTo>
                  <a:pt x="6715" y="3316"/>
                </a:lnTo>
                <a:lnTo>
                  <a:pt x="6705" y="3360"/>
                </a:lnTo>
                <a:lnTo>
                  <a:pt x="6696" y="3404"/>
                </a:lnTo>
                <a:lnTo>
                  <a:pt x="6693" y="3426"/>
                </a:lnTo>
                <a:lnTo>
                  <a:pt x="6690" y="3448"/>
                </a:lnTo>
                <a:lnTo>
                  <a:pt x="6689" y="3470"/>
                </a:lnTo>
                <a:lnTo>
                  <a:pt x="6688" y="3494"/>
                </a:lnTo>
                <a:lnTo>
                  <a:pt x="6688" y="3516"/>
                </a:lnTo>
                <a:lnTo>
                  <a:pt x="6689" y="3538"/>
                </a:lnTo>
                <a:lnTo>
                  <a:pt x="6693" y="3561"/>
                </a:lnTo>
                <a:lnTo>
                  <a:pt x="6696" y="3583"/>
                </a:lnTo>
                <a:lnTo>
                  <a:pt x="6701" y="3611"/>
                </a:lnTo>
                <a:lnTo>
                  <a:pt x="6705" y="3638"/>
                </a:lnTo>
                <a:lnTo>
                  <a:pt x="6707" y="3664"/>
                </a:lnTo>
                <a:lnTo>
                  <a:pt x="6709" y="3689"/>
                </a:lnTo>
                <a:lnTo>
                  <a:pt x="6710" y="3714"/>
                </a:lnTo>
                <a:lnTo>
                  <a:pt x="6710" y="3737"/>
                </a:lnTo>
                <a:lnTo>
                  <a:pt x="6710" y="3760"/>
                </a:lnTo>
                <a:lnTo>
                  <a:pt x="6707" y="3783"/>
                </a:lnTo>
                <a:lnTo>
                  <a:pt x="6704" y="3826"/>
                </a:lnTo>
                <a:lnTo>
                  <a:pt x="6696" y="3869"/>
                </a:lnTo>
                <a:lnTo>
                  <a:pt x="6689" y="3909"/>
                </a:lnTo>
                <a:lnTo>
                  <a:pt x="6679" y="3950"/>
                </a:lnTo>
                <a:lnTo>
                  <a:pt x="6661" y="4031"/>
                </a:lnTo>
                <a:lnTo>
                  <a:pt x="6652" y="4073"/>
                </a:lnTo>
                <a:lnTo>
                  <a:pt x="6645" y="4116"/>
                </a:lnTo>
                <a:lnTo>
                  <a:pt x="6639" y="4160"/>
                </a:lnTo>
                <a:lnTo>
                  <a:pt x="6635" y="4206"/>
                </a:lnTo>
                <a:lnTo>
                  <a:pt x="6634" y="4231"/>
                </a:lnTo>
                <a:lnTo>
                  <a:pt x="6634" y="4256"/>
                </a:lnTo>
                <a:lnTo>
                  <a:pt x="6634" y="4282"/>
                </a:lnTo>
                <a:lnTo>
                  <a:pt x="6636" y="4309"/>
                </a:lnTo>
                <a:lnTo>
                  <a:pt x="6638" y="4337"/>
                </a:lnTo>
                <a:lnTo>
                  <a:pt x="6638" y="4364"/>
                </a:lnTo>
                <a:lnTo>
                  <a:pt x="6636" y="4388"/>
                </a:lnTo>
                <a:lnTo>
                  <a:pt x="6635" y="4413"/>
                </a:lnTo>
                <a:lnTo>
                  <a:pt x="6633" y="4436"/>
                </a:lnTo>
                <a:lnTo>
                  <a:pt x="6629" y="4459"/>
                </a:lnTo>
                <a:lnTo>
                  <a:pt x="6624" y="4480"/>
                </a:lnTo>
                <a:lnTo>
                  <a:pt x="6618" y="4501"/>
                </a:lnTo>
                <a:lnTo>
                  <a:pt x="6612" y="4522"/>
                </a:lnTo>
                <a:lnTo>
                  <a:pt x="6605" y="4541"/>
                </a:lnTo>
                <a:lnTo>
                  <a:pt x="6597" y="4560"/>
                </a:lnTo>
                <a:lnTo>
                  <a:pt x="6589" y="4578"/>
                </a:lnTo>
                <a:lnTo>
                  <a:pt x="6570" y="4613"/>
                </a:lnTo>
                <a:lnTo>
                  <a:pt x="6551" y="4649"/>
                </a:lnTo>
                <a:lnTo>
                  <a:pt x="6529" y="4683"/>
                </a:lnTo>
                <a:lnTo>
                  <a:pt x="6506" y="4718"/>
                </a:lnTo>
                <a:lnTo>
                  <a:pt x="6482" y="4754"/>
                </a:lnTo>
                <a:lnTo>
                  <a:pt x="6459" y="4791"/>
                </a:lnTo>
                <a:lnTo>
                  <a:pt x="6436" y="4830"/>
                </a:lnTo>
                <a:lnTo>
                  <a:pt x="6413" y="4871"/>
                </a:lnTo>
                <a:lnTo>
                  <a:pt x="6392" y="4916"/>
                </a:lnTo>
                <a:lnTo>
                  <a:pt x="6381" y="4941"/>
                </a:lnTo>
                <a:lnTo>
                  <a:pt x="6371" y="4967"/>
                </a:lnTo>
                <a:lnTo>
                  <a:pt x="6363" y="4994"/>
                </a:lnTo>
                <a:lnTo>
                  <a:pt x="6356" y="5019"/>
                </a:lnTo>
                <a:lnTo>
                  <a:pt x="6353" y="5045"/>
                </a:lnTo>
                <a:lnTo>
                  <a:pt x="6350" y="5069"/>
                </a:lnTo>
                <a:lnTo>
                  <a:pt x="6349" y="5094"/>
                </a:lnTo>
                <a:lnTo>
                  <a:pt x="6348" y="5118"/>
                </a:lnTo>
                <a:lnTo>
                  <a:pt x="6347" y="5165"/>
                </a:lnTo>
                <a:lnTo>
                  <a:pt x="6345" y="5188"/>
                </a:lnTo>
                <a:lnTo>
                  <a:pt x="6342" y="5210"/>
                </a:lnTo>
                <a:lnTo>
                  <a:pt x="6337" y="5232"/>
                </a:lnTo>
                <a:lnTo>
                  <a:pt x="6331" y="5254"/>
                </a:lnTo>
                <a:lnTo>
                  <a:pt x="6321" y="5277"/>
                </a:lnTo>
                <a:lnTo>
                  <a:pt x="6315" y="5288"/>
                </a:lnTo>
                <a:lnTo>
                  <a:pt x="6308" y="5299"/>
                </a:lnTo>
                <a:lnTo>
                  <a:pt x="6300" y="5310"/>
                </a:lnTo>
                <a:lnTo>
                  <a:pt x="6292" y="5321"/>
                </a:lnTo>
                <a:lnTo>
                  <a:pt x="6282" y="5332"/>
                </a:lnTo>
                <a:lnTo>
                  <a:pt x="6271" y="5343"/>
                </a:lnTo>
                <a:lnTo>
                  <a:pt x="6200" y="5412"/>
                </a:lnTo>
                <a:lnTo>
                  <a:pt x="6169" y="5445"/>
                </a:lnTo>
                <a:lnTo>
                  <a:pt x="6140" y="5476"/>
                </a:lnTo>
                <a:lnTo>
                  <a:pt x="6127" y="5493"/>
                </a:lnTo>
                <a:lnTo>
                  <a:pt x="6113" y="5512"/>
                </a:lnTo>
                <a:lnTo>
                  <a:pt x="6101" y="5530"/>
                </a:lnTo>
                <a:lnTo>
                  <a:pt x="6089" y="5550"/>
                </a:lnTo>
                <a:lnTo>
                  <a:pt x="6078" y="5569"/>
                </a:lnTo>
                <a:lnTo>
                  <a:pt x="6067" y="5591"/>
                </a:lnTo>
                <a:lnTo>
                  <a:pt x="6057" y="5616"/>
                </a:lnTo>
                <a:lnTo>
                  <a:pt x="6048" y="5640"/>
                </a:lnTo>
                <a:lnTo>
                  <a:pt x="6041" y="5660"/>
                </a:lnTo>
                <a:lnTo>
                  <a:pt x="6031" y="5679"/>
                </a:lnTo>
                <a:lnTo>
                  <a:pt x="6019" y="5700"/>
                </a:lnTo>
                <a:lnTo>
                  <a:pt x="6006" y="5722"/>
                </a:lnTo>
                <a:lnTo>
                  <a:pt x="5990" y="5744"/>
                </a:lnTo>
                <a:lnTo>
                  <a:pt x="5973" y="5767"/>
                </a:lnTo>
                <a:lnTo>
                  <a:pt x="5953" y="5792"/>
                </a:lnTo>
                <a:lnTo>
                  <a:pt x="5933" y="5816"/>
                </a:lnTo>
                <a:lnTo>
                  <a:pt x="5888" y="5866"/>
                </a:lnTo>
                <a:lnTo>
                  <a:pt x="5838" y="5918"/>
                </a:lnTo>
                <a:lnTo>
                  <a:pt x="5784" y="5968"/>
                </a:lnTo>
                <a:lnTo>
                  <a:pt x="5729" y="6019"/>
                </a:lnTo>
                <a:lnTo>
                  <a:pt x="5672" y="6068"/>
                </a:lnTo>
                <a:lnTo>
                  <a:pt x="5614" y="6114"/>
                </a:lnTo>
                <a:lnTo>
                  <a:pt x="5558" y="6158"/>
                </a:lnTo>
                <a:lnTo>
                  <a:pt x="5502" y="6198"/>
                </a:lnTo>
                <a:lnTo>
                  <a:pt x="5449" y="6233"/>
                </a:lnTo>
                <a:lnTo>
                  <a:pt x="5400" y="6262"/>
                </a:lnTo>
                <a:lnTo>
                  <a:pt x="5378" y="6276"/>
                </a:lnTo>
                <a:lnTo>
                  <a:pt x="5356" y="6287"/>
                </a:lnTo>
                <a:lnTo>
                  <a:pt x="5337" y="6295"/>
                </a:lnTo>
                <a:lnTo>
                  <a:pt x="5318" y="6303"/>
                </a:lnTo>
                <a:lnTo>
                  <a:pt x="5257" y="6325"/>
                </a:lnTo>
                <a:lnTo>
                  <a:pt x="5196" y="6345"/>
                </a:lnTo>
                <a:lnTo>
                  <a:pt x="5135" y="6364"/>
                </a:lnTo>
                <a:lnTo>
                  <a:pt x="5073" y="6381"/>
                </a:lnTo>
                <a:lnTo>
                  <a:pt x="5010" y="6396"/>
                </a:lnTo>
                <a:lnTo>
                  <a:pt x="4948" y="6409"/>
                </a:lnTo>
                <a:lnTo>
                  <a:pt x="4886" y="6420"/>
                </a:lnTo>
                <a:lnTo>
                  <a:pt x="4822" y="6429"/>
                </a:lnTo>
                <a:lnTo>
                  <a:pt x="4759" y="6435"/>
                </a:lnTo>
                <a:lnTo>
                  <a:pt x="4696" y="6438"/>
                </a:lnTo>
                <a:lnTo>
                  <a:pt x="4633" y="6441"/>
                </a:lnTo>
                <a:lnTo>
                  <a:pt x="4569" y="6440"/>
                </a:lnTo>
                <a:lnTo>
                  <a:pt x="4507" y="6435"/>
                </a:lnTo>
                <a:lnTo>
                  <a:pt x="4475" y="6432"/>
                </a:lnTo>
                <a:lnTo>
                  <a:pt x="4443" y="6429"/>
                </a:lnTo>
                <a:lnTo>
                  <a:pt x="4413" y="6424"/>
                </a:lnTo>
                <a:lnTo>
                  <a:pt x="4381" y="6418"/>
                </a:lnTo>
                <a:lnTo>
                  <a:pt x="4350" y="6411"/>
                </a:lnTo>
                <a:lnTo>
                  <a:pt x="4320" y="6405"/>
                </a:lnTo>
                <a:lnTo>
                  <a:pt x="4306" y="6403"/>
                </a:lnTo>
                <a:lnTo>
                  <a:pt x="4293" y="6402"/>
                </a:lnTo>
                <a:lnTo>
                  <a:pt x="4281" y="6400"/>
                </a:lnTo>
                <a:lnTo>
                  <a:pt x="4267" y="6402"/>
                </a:lnTo>
                <a:lnTo>
                  <a:pt x="4255" y="6403"/>
                </a:lnTo>
                <a:lnTo>
                  <a:pt x="4243" y="6407"/>
                </a:lnTo>
                <a:lnTo>
                  <a:pt x="4232" y="6410"/>
                </a:lnTo>
                <a:lnTo>
                  <a:pt x="4219" y="6415"/>
                </a:lnTo>
                <a:lnTo>
                  <a:pt x="4208" y="6420"/>
                </a:lnTo>
                <a:lnTo>
                  <a:pt x="4197" y="6426"/>
                </a:lnTo>
                <a:lnTo>
                  <a:pt x="4186" y="6435"/>
                </a:lnTo>
                <a:lnTo>
                  <a:pt x="4175" y="6442"/>
                </a:lnTo>
                <a:lnTo>
                  <a:pt x="4155" y="6462"/>
                </a:lnTo>
                <a:lnTo>
                  <a:pt x="4135" y="6484"/>
                </a:lnTo>
                <a:lnTo>
                  <a:pt x="4116" y="6508"/>
                </a:lnTo>
                <a:lnTo>
                  <a:pt x="4097" y="6535"/>
                </a:lnTo>
                <a:lnTo>
                  <a:pt x="4079" y="6564"/>
                </a:lnTo>
                <a:lnTo>
                  <a:pt x="4062" y="6596"/>
                </a:lnTo>
                <a:lnTo>
                  <a:pt x="4045" y="6629"/>
                </a:lnTo>
                <a:lnTo>
                  <a:pt x="4029" y="6665"/>
                </a:lnTo>
                <a:lnTo>
                  <a:pt x="4013" y="6701"/>
                </a:lnTo>
                <a:lnTo>
                  <a:pt x="3997" y="6738"/>
                </a:lnTo>
                <a:lnTo>
                  <a:pt x="3968" y="6816"/>
                </a:lnTo>
                <a:lnTo>
                  <a:pt x="3938" y="6894"/>
                </a:lnTo>
                <a:lnTo>
                  <a:pt x="3910" y="6974"/>
                </a:lnTo>
                <a:lnTo>
                  <a:pt x="3882" y="7051"/>
                </a:lnTo>
                <a:lnTo>
                  <a:pt x="3854" y="7123"/>
                </a:lnTo>
                <a:lnTo>
                  <a:pt x="3839" y="7157"/>
                </a:lnTo>
                <a:lnTo>
                  <a:pt x="3825" y="7190"/>
                </a:lnTo>
                <a:lnTo>
                  <a:pt x="3810" y="7221"/>
                </a:lnTo>
                <a:lnTo>
                  <a:pt x="3795" y="7249"/>
                </a:lnTo>
                <a:lnTo>
                  <a:pt x="3781" y="7276"/>
                </a:lnTo>
                <a:lnTo>
                  <a:pt x="3765" y="7299"/>
                </a:lnTo>
                <a:lnTo>
                  <a:pt x="3794" y="7298"/>
                </a:lnTo>
                <a:lnTo>
                  <a:pt x="3823" y="7298"/>
                </a:lnTo>
                <a:lnTo>
                  <a:pt x="3850" y="7300"/>
                </a:lnTo>
                <a:lnTo>
                  <a:pt x="3877" y="7304"/>
                </a:lnTo>
                <a:lnTo>
                  <a:pt x="3904" y="7309"/>
                </a:lnTo>
                <a:lnTo>
                  <a:pt x="3930" y="7315"/>
                </a:lnTo>
                <a:lnTo>
                  <a:pt x="3955" y="7323"/>
                </a:lnTo>
                <a:lnTo>
                  <a:pt x="3980" y="7332"/>
                </a:lnTo>
                <a:lnTo>
                  <a:pt x="4004" y="7342"/>
                </a:lnTo>
                <a:lnTo>
                  <a:pt x="4027" y="7353"/>
                </a:lnTo>
                <a:lnTo>
                  <a:pt x="4051" y="7365"/>
                </a:lnTo>
                <a:lnTo>
                  <a:pt x="4075" y="7378"/>
                </a:lnTo>
                <a:lnTo>
                  <a:pt x="4098" y="7393"/>
                </a:lnTo>
                <a:lnTo>
                  <a:pt x="4120" y="7409"/>
                </a:lnTo>
                <a:lnTo>
                  <a:pt x="4167" y="7442"/>
                </a:lnTo>
                <a:lnTo>
                  <a:pt x="4184" y="7453"/>
                </a:lnTo>
                <a:lnTo>
                  <a:pt x="4200" y="7463"/>
                </a:lnTo>
                <a:lnTo>
                  <a:pt x="4216" y="7470"/>
                </a:lnTo>
                <a:lnTo>
                  <a:pt x="4232" y="7476"/>
                </a:lnTo>
                <a:lnTo>
                  <a:pt x="4246" y="7480"/>
                </a:lnTo>
                <a:lnTo>
                  <a:pt x="4260" y="7482"/>
                </a:lnTo>
                <a:lnTo>
                  <a:pt x="4274" y="7482"/>
                </a:lnTo>
                <a:lnTo>
                  <a:pt x="4288" y="7481"/>
                </a:lnTo>
                <a:lnTo>
                  <a:pt x="4301" y="7479"/>
                </a:lnTo>
                <a:lnTo>
                  <a:pt x="4314" y="7475"/>
                </a:lnTo>
                <a:lnTo>
                  <a:pt x="4327" y="7470"/>
                </a:lnTo>
                <a:lnTo>
                  <a:pt x="4339" y="7465"/>
                </a:lnTo>
                <a:lnTo>
                  <a:pt x="4351" y="7458"/>
                </a:lnTo>
                <a:lnTo>
                  <a:pt x="4365" y="7451"/>
                </a:lnTo>
                <a:lnTo>
                  <a:pt x="4389" y="7433"/>
                </a:lnTo>
                <a:lnTo>
                  <a:pt x="4441" y="7394"/>
                </a:lnTo>
                <a:lnTo>
                  <a:pt x="4469" y="7374"/>
                </a:lnTo>
                <a:lnTo>
                  <a:pt x="4498" y="7354"/>
                </a:lnTo>
                <a:lnTo>
                  <a:pt x="4513" y="7344"/>
                </a:lnTo>
                <a:lnTo>
                  <a:pt x="4529" y="7336"/>
                </a:lnTo>
                <a:lnTo>
                  <a:pt x="4545" y="7327"/>
                </a:lnTo>
                <a:lnTo>
                  <a:pt x="4562" y="7320"/>
                </a:lnTo>
                <a:lnTo>
                  <a:pt x="4579" y="7314"/>
                </a:lnTo>
                <a:lnTo>
                  <a:pt x="4597" y="7308"/>
                </a:lnTo>
                <a:lnTo>
                  <a:pt x="4617" y="7303"/>
                </a:lnTo>
                <a:lnTo>
                  <a:pt x="4636" y="7299"/>
                </a:lnTo>
                <a:lnTo>
                  <a:pt x="4656" y="7297"/>
                </a:lnTo>
                <a:lnTo>
                  <a:pt x="4675" y="7295"/>
                </a:lnTo>
                <a:lnTo>
                  <a:pt x="4694" y="7294"/>
                </a:lnTo>
                <a:lnTo>
                  <a:pt x="4713" y="7294"/>
                </a:lnTo>
                <a:lnTo>
                  <a:pt x="4732" y="7295"/>
                </a:lnTo>
                <a:lnTo>
                  <a:pt x="4750" y="7297"/>
                </a:lnTo>
                <a:lnTo>
                  <a:pt x="4785" y="7301"/>
                </a:lnTo>
                <a:lnTo>
                  <a:pt x="4821" y="7310"/>
                </a:lnTo>
                <a:lnTo>
                  <a:pt x="4855" y="7320"/>
                </a:lnTo>
                <a:lnTo>
                  <a:pt x="4889" y="7332"/>
                </a:lnTo>
                <a:lnTo>
                  <a:pt x="4921" y="7347"/>
                </a:lnTo>
                <a:lnTo>
                  <a:pt x="4954" y="7363"/>
                </a:lnTo>
                <a:lnTo>
                  <a:pt x="4985" y="7380"/>
                </a:lnTo>
                <a:lnTo>
                  <a:pt x="5017" y="7397"/>
                </a:lnTo>
                <a:lnTo>
                  <a:pt x="5046" y="7416"/>
                </a:lnTo>
                <a:lnTo>
                  <a:pt x="5106" y="7455"/>
                </a:lnTo>
                <a:lnTo>
                  <a:pt x="5163" y="7493"/>
                </a:lnTo>
                <a:lnTo>
                  <a:pt x="5219" y="7530"/>
                </a:lnTo>
                <a:lnTo>
                  <a:pt x="5248" y="7547"/>
                </a:lnTo>
                <a:lnTo>
                  <a:pt x="5276" y="7562"/>
                </a:lnTo>
                <a:lnTo>
                  <a:pt x="5303" y="7575"/>
                </a:lnTo>
                <a:lnTo>
                  <a:pt x="5331" y="7587"/>
                </a:lnTo>
                <a:lnTo>
                  <a:pt x="5358" y="7597"/>
                </a:lnTo>
                <a:lnTo>
                  <a:pt x="5386" y="7605"/>
                </a:lnTo>
                <a:lnTo>
                  <a:pt x="5413" y="7609"/>
                </a:lnTo>
                <a:lnTo>
                  <a:pt x="5427" y="7611"/>
                </a:lnTo>
                <a:lnTo>
                  <a:pt x="5441" y="7611"/>
                </a:lnTo>
                <a:lnTo>
                  <a:pt x="5455" y="7611"/>
                </a:lnTo>
                <a:lnTo>
                  <a:pt x="5469" y="7609"/>
                </a:lnTo>
                <a:lnTo>
                  <a:pt x="5484" y="7608"/>
                </a:lnTo>
                <a:lnTo>
                  <a:pt x="5497" y="7605"/>
                </a:lnTo>
                <a:lnTo>
                  <a:pt x="5512" y="7601"/>
                </a:lnTo>
                <a:lnTo>
                  <a:pt x="5526" y="7596"/>
                </a:lnTo>
                <a:lnTo>
                  <a:pt x="5540" y="7590"/>
                </a:lnTo>
                <a:lnTo>
                  <a:pt x="5554" y="7584"/>
                </a:lnTo>
                <a:lnTo>
                  <a:pt x="5569" y="7575"/>
                </a:lnTo>
                <a:lnTo>
                  <a:pt x="5584" y="7567"/>
                </a:lnTo>
                <a:lnTo>
                  <a:pt x="5598" y="7557"/>
                </a:lnTo>
                <a:lnTo>
                  <a:pt x="5613" y="7546"/>
                </a:lnTo>
                <a:lnTo>
                  <a:pt x="5639" y="7524"/>
                </a:lnTo>
                <a:lnTo>
                  <a:pt x="5661" y="7501"/>
                </a:lnTo>
                <a:lnTo>
                  <a:pt x="5682" y="7476"/>
                </a:lnTo>
                <a:lnTo>
                  <a:pt x="5700" y="7451"/>
                </a:lnTo>
                <a:lnTo>
                  <a:pt x="5717" y="7422"/>
                </a:lnTo>
                <a:lnTo>
                  <a:pt x="5732" y="7393"/>
                </a:lnTo>
                <a:lnTo>
                  <a:pt x="5746" y="7363"/>
                </a:lnTo>
                <a:lnTo>
                  <a:pt x="5759" y="7332"/>
                </a:lnTo>
                <a:lnTo>
                  <a:pt x="5770" y="7299"/>
                </a:lnTo>
                <a:lnTo>
                  <a:pt x="5779" y="7266"/>
                </a:lnTo>
                <a:lnTo>
                  <a:pt x="5789" y="7232"/>
                </a:lnTo>
                <a:lnTo>
                  <a:pt x="5798" y="7196"/>
                </a:lnTo>
                <a:lnTo>
                  <a:pt x="5812" y="7124"/>
                </a:lnTo>
                <a:lnTo>
                  <a:pt x="5825" y="7051"/>
                </a:lnTo>
                <a:lnTo>
                  <a:pt x="5849" y="6900"/>
                </a:lnTo>
                <a:lnTo>
                  <a:pt x="5863" y="6826"/>
                </a:lnTo>
                <a:lnTo>
                  <a:pt x="5871" y="6789"/>
                </a:lnTo>
                <a:lnTo>
                  <a:pt x="5878" y="6754"/>
                </a:lnTo>
                <a:lnTo>
                  <a:pt x="5888" y="6717"/>
                </a:lnTo>
                <a:lnTo>
                  <a:pt x="5898" y="6683"/>
                </a:lnTo>
                <a:lnTo>
                  <a:pt x="5909" y="6649"/>
                </a:lnTo>
                <a:lnTo>
                  <a:pt x="5922" y="6614"/>
                </a:lnTo>
                <a:lnTo>
                  <a:pt x="5936" y="6581"/>
                </a:lnTo>
                <a:lnTo>
                  <a:pt x="5951" y="6551"/>
                </a:lnTo>
                <a:lnTo>
                  <a:pt x="5968" y="6520"/>
                </a:lnTo>
                <a:lnTo>
                  <a:pt x="5987" y="6491"/>
                </a:lnTo>
                <a:lnTo>
                  <a:pt x="6008" y="6462"/>
                </a:lnTo>
                <a:lnTo>
                  <a:pt x="6029" y="6433"/>
                </a:lnTo>
                <a:lnTo>
                  <a:pt x="6052" y="6407"/>
                </a:lnTo>
                <a:lnTo>
                  <a:pt x="6075" y="6381"/>
                </a:lnTo>
                <a:lnTo>
                  <a:pt x="6100" y="6356"/>
                </a:lnTo>
                <a:lnTo>
                  <a:pt x="6124" y="6332"/>
                </a:lnTo>
                <a:lnTo>
                  <a:pt x="6150" y="6310"/>
                </a:lnTo>
                <a:lnTo>
                  <a:pt x="6177" y="6289"/>
                </a:lnTo>
                <a:lnTo>
                  <a:pt x="6204" y="6270"/>
                </a:lnTo>
                <a:lnTo>
                  <a:pt x="6231" y="6250"/>
                </a:lnTo>
                <a:lnTo>
                  <a:pt x="6260" y="6233"/>
                </a:lnTo>
                <a:lnTo>
                  <a:pt x="6288" y="6216"/>
                </a:lnTo>
                <a:lnTo>
                  <a:pt x="6317" y="6200"/>
                </a:lnTo>
                <a:lnTo>
                  <a:pt x="6348" y="6187"/>
                </a:lnTo>
                <a:lnTo>
                  <a:pt x="6378" y="6173"/>
                </a:lnTo>
                <a:lnTo>
                  <a:pt x="6409" y="6161"/>
                </a:lnTo>
                <a:lnTo>
                  <a:pt x="6441" y="6150"/>
                </a:lnTo>
                <a:lnTo>
                  <a:pt x="6473" y="6140"/>
                </a:lnTo>
                <a:lnTo>
                  <a:pt x="6504" y="6130"/>
                </a:lnTo>
                <a:lnTo>
                  <a:pt x="6536" y="6123"/>
                </a:lnTo>
                <a:lnTo>
                  <a:pt x="6569" y="6117"/>
                </a:lnTo>
                <a:lnTo>
                  <a:pt x="6603" y="6111"/>
                </a:lnTo>
                <a:lnTo>
                  <a:pt x="6636" y="6106"/>
                </a:lnTo>
                <a:lnTo>
                  <a:pt x="6671" y="6102"/>
                </a:lnTo>
                <a:lnTo>
                  <a:pt x="6704" y="6100"/>
                </a:lnTo>
                <a:lnTo>
                  <a:pt x="6738" y="6099"/>
                </a:lnTo>
                <a:lnTo>
                  <a:pt x="6773" y="6099"/>
                </a:lnTo>
                <a:lnTo>
                  <a:pt x="6808" y="6100"/>
                </a:lnTo>
                <a:lnTo>
                  <a:pt x="6842" y="6101"/>
                </a:lnTo>
                <a:lnTo>
                  <a:pt x="6877" y="6105"/>
                </a:lnTo>
                <a:lnTo>
                  <a:pt x="6911" y="6108"/>
                </a:lnTo>
                <a:lnTo>
                  <a:pt x="6947" y="6113"/>
                </a:lnTo>
                <a:lnTo>
                  <a:pt x="6957" y="6143"/>
                </a:lnTo>
                <a:lnTo>
                  <a:pt x="6965" y="6173"/>
                </a:lnTo>
                <a:lnTo>
                  <a:pt x="6973" y="6204"/>
                </a:lnTo>
                <a:lnTo>
                  <a:pt x="6979" y="6233"/>
                </a:lnTo>
                <a:lnTo>
                  <a:pt x="6984" y="6262"/>
                </a:lnTo>
                <a:lnTo>
                  <a:pt x="6987" y="6293"/>
                </a:lnTo>
                <a:lnTo>
                  <a:pt x="6988" y="6322"/>
                </a:lnTo>
                <a:lnTo>
                  <a:pt x="6990" y="6352"/>
                </a:lnTo>
                <a:lnTo>
                  <a:pt x="6990" y="6381"/>
                </a:lnTo>
                <a:lnTo>
                  <a:pt x="6988" y="6410"/>
                </a:lnTo>
                <a:lnTo>
                  <a:pt x="6986" y="6440"/>
                </a:lnTo>
                <a:lnTo>
                  <a:pt x="6984" y="6468"/>
                </a:lnTo>
                <a:lnTo>
                  <a:pt x="6979" y="6497"/>
                </a:lnTo>
                <a:lnTo>
                  <a:pt x="6974" y="6525"/>
                </a:lnTo>
                <a:lnTo>
                  <a:pt x="6966" y="6553"/>
                </a:lnTo>
                <a:lnTo>
                  <a:pt x="6959" y="6581"/>
                </a:lnTo>
                <a:lnTo>
                  <a:pt x="6951" y="6610"/>
                </a:lnTo>
                <a:lnTo>
                  <a:pt x="6942" y="6638"/>
                </a:lnTo>
                <a:lnTo>
                  <a:pt x="6931" y="6665"/>
                </a:lnTo>
                <a:lnTo>
                  <a:pt x="6920" y="6691"/>
                </a:lnTo>
                <a:lnTo>
                  <a:pt x="6908" y="6718"/>
                </a:lnTo>
                <a:lnTo>
                  <a:pt x="6896" y="6745"/>
                </a:lnTo>
                <a:lnTo>
                  <a:pt x="6881" y="6772"/>
                </a:lnTo>
                <a:lnTo>
                  <a:pt x="6867" y="6798"/>
                </a:lnTo>
                <a:lnTo>
                  <a:pt x="6852" y="6825"/>
                </a:lnTo>
                <a:lnTo>
                  <a:pt x="6836" y="6850"/>
                </a:lnTo>
                <a:lnTo>
                  <a:pt x="6819" y="6875"/>
                </a:lnTo>
                <a:lnTo>
                  <a:pt x="6801" y="6900"/>
                </a:lnTo>
                <a:lnTo>
                  <a:pt x="6765" y="6949"/>
                </a:lnTo>
                <a:lnTo>
                  <a:pt x="6726" y="6997"/>
                </a:lnTo>
                <a:lnTo>
                  <a:pt x="6684" y="7043"/>
                </a:lnTo>
                <a:lnTo>
                  <a:pt x="6641" y="7089"/>
                </a:lnTo>
                <a:lnTo>
                  <a:pt x="6596" y="7131"/>
                </a:lnTo>
                <a:lnTo>
                  <a:pt x="6548" y="7173"/>
                </a:lnTo>
                <a:lnTo>
                  <a:pt x="6501" y="7213"/>
                </a:lnTo>
                <a:lnTo>
                  <a:pt x="6451" y="7251"/>
                </a:lnTo>
                <a:lnTo>
                  <a:pt x="6400" y="7288"/>
                </a:lnTo>
                <a:lnTo>
                  <a:pt x="6349" y="7322"/>
                </a:lnTo>
                <a:lnTo>
                  <a:pt x="6298" y="7354"/>
                </a:lnTo>
                <a:lnTo>
                  <a:pt x="6245" y="7385"/>
                </a:lnTo>
                <a:lnTo>
                  <a:pt x="6193" y="7413"/>
                </a:lnTo>
                <a:lnTo>
                  <a:pt x="6140" y="7438"/>
                </a:lnTo>
                <a:lnTo>
                  <a:pt x="6087" y="7463"/>
                </a:lnTo>
                <a:lnTo>
                  <a:pt x="6035" y="7484"/>
                </a:lnTo>
                <a:lnTo>
                  <a:pt x="5984" y="7503"/>
                </a:lnTo>
                <a:lnTo>
                  <a:pt x="5932" y="7519"/>
                </a:lnTo>
                <a:lnTo>
                  <a:pt x="5966" y="7526"/>
                </a:lnTo>
                <a:lnTo>
                  <a:pt x="6001" y="7534"/>
                </a:lnTo>
                <a:lnTo>
                  <a:pt x="6037" y="7541"/>
                </a:lnTo>
                <a:lnTo>
                  <a:pt x="6074" y="7546"/>
                </a:lnTo>
                <a:lnTo>
                  <a:pt x="6112" y="7552"/>
                </a:lnTo>
                <a:lnTo>
                  <a:pt x="6151" y="7556"/>
                </a:lnTo>
                <a:lnTo>
                  <a:pt x="6190" y="7559"/>
                </a:lnTo>
                <a:lnTo>
                  <a:pt x="6231" y="7563"/>
                </a:lnTo>
                <a:lnTo>
                  <a:pt x="6272" y="7565"/>
                </a:lnTo>
                <a:lnTo>
                  <a:pt x="6312" y="7567"/>
                </a:lnTo>
                <a:lnTo>
                  <a:pt x="6354" y="7568"/>
                </a:lnTo>
                <a:lnTo>
                  <a:pt x="6396" y="7568"/>
                </a:lnTo>
                <a:lnTo>
                  <a:pt x="6438" y="7567"/>
                </a:lnTo>
                <a:lnTo>
                  <a:pt x="6480" y="7565"/>
                </a:lnTo>
                <a:lnTo>
                  <a:pt x="6521" y="7563"/>
                </a:lnTo>
                <a:lnTo>
                  <a:pt x="6563" y="7561"/>
                </a:lnTo>
                <a:lnTo>
                  <a:pt x="6605" y="7557"/>
                </a:lnTo>
                <a:lnTo>
                  <a:pt x="6646" y="7552"/>
                </a:lnTo>
                <a:lnTo>
                  <a:pt x="6688" y="7547"/>
                </a:lnTo>
                <a:lnTo>
                  <a:pt x="6728" y="7541"/>
                </a:lnTo>
                <a:lnTo>
                  <a:pt x="6767" y="7534"/>
                </a:lnTo>
                <a:lnTo>
                  <a:pt x="6806" y="7525"/>
                </a:lnTo>
                <a:lnTo>
                  <a:pt x="6844" y="7517"/>
                </a:lnTo>
                <a:lnTo>
                  <a:pt x="6882" y="7508"/>
                </a:lnTo>
                <a:lnTo>
                  <a:pt x="6919" y="7497"/>
                </a:lnTo>
                <a:lnTo>
                  <a:pt x="6953" y="7486"/>
                </a:lnTo>
                <a:lnTo>
                  <a:pt x="6987" y="7474"/>
                </a:lnTo>
                <a:lnTo>
                  <a:pt x="7020" y="7462"/>
                </a:lnTo>
                <a:lnTo>
                  <a:pt x="7052" y="7448"/>
                </a:lnTo>
                <a:lnTo>
                  <a:pt x="7081" y="7433"/>
                </a:lnTo>
                <a:lnTo>
                  <a:pt x="7110" y="7418"/>
                </a:lnTo>
                <a:lnTo>
                  <a:pt x="7136" y="7402"/>
                </a:lnTo>
                <a:lnTo>
                  <a:pt x="7123" y="7347"/>
                </a:lnTo>
                <a:lnTo>
                  <a:pt x="7110" y="7292"/>
                </a:lnTo>
                <a:lnTo>
                  <a:pt x="7099" y="7237"/>
                </a:lnTo>
                <a:lnTo>
                  <a:pt x="7090" y="7183"/>
                </a:lnTo>
                <a:lnTo>
                  <a:pt x="7083" y="7128"/>
                </a:lnTo>
                <a:lnTo>
                  <a:pt x="7077" y="7073"/>
                </a:lnTo>
                <a:lnTo>
                  <a:pt x="7073" y="7019"/>
                </a:lnTo>
                <a:lnTo>
                  <a:pt x="7070" y="6964"/>
                </a:lnTo>
                <a:lnTo>
                  <a:pt x="7069" y="6910"/>
                </a:lnTo>
                <a:lnTo>
                  <a:pt x="7070" y="6855"/>
                </a:lnTo>
                <a:lnTo>
                  <a:pt x="7073" y="6801"/>
                </a:lnTo>
                <a:lnTo>
                  <a:pt x="7078" y="6749"/>
                </a:lnTo>
                <a:lnTo>
                  <a:pt x="7085" y="6695"/>
                </a:lnTo>
                <a:lnTo>
                  <a:pt x="7094" y="6643"/>
                </a:lnTo>
                <a:lnTo>
                  <a:pt x="7103" y="6590"/>
                </a:lnTo>
                <a:lnTo>
                  <a:pt x="7116" y="6537"/>
                </a:lnTo>
                <a:lnTo>
                  <a:pt x="7129" y="6486"/>
                </a:lnTo>
                <a:lnTo>
                  <a:pt x="7145" y="6435"/>
                </a:lnTo>
                <a:lnTo>
                  <a:pt x="7162" y="6383"/>
                </a:lnTo>
                <a:lnTo>
                  <a:pt x="7182" y="6333"/>
                </a:lnTo>
                <a:lnTo>
                  <a:pt x="7204" y="6283"/>
                </a:lnTo>
                <a:lnTo>
                  <a:pt x="7227" y="6234"/>
                </a:lnTo>
                <a:lnTo>
                  <a:pt x="7253" y="6187"/>
                </a:lnTo>
                <a:lnTo>
                  <a:pt x="7279" y="6139"/>
                </a:lnTo>
                <a:lnTo>
                  <a:pt x="7309" y="6091"/>
                </a:lnTo>
                <a:lnTo>
                  <a:pt x="7341" y="6045"/>
                </a:lnTo>
                <a:lnTo>
                  <a:pt x="7374" y="6000"/>
                </a:lnTo>
                <a:lnTo>
                  <a:pt x="7409" y="5956"/>
                </a:lnTo>
                <a:lnTo>
                  <a:pt x="7446" y="5912"/>
                </a:lnTo>
                <a:lnTo>
                  <a:pt x="7485" y="5869"/>
                </a:lnTo>
                <a:lnTo>
                  <a:pt x="7526" y="5826"/>
                </a:lnTo>
                <a:lnTo>
                  <a:pt x="7569" y="5786"/>
                </a:lnTo>
                <a:lnTo>
                  <a:pt x="7644" y="5717"/>
                </a:lnTo>
                <a:lnTo>
                  <a:pt x="7718" y="5654"/>
                </a:lnTo>
                <a:lnTo>
                  <a:pt x="7755" y="5622"/>
                </a:lnTo>
                <a:lnTo>
                  <a:pt x="7793" y="5592"/>
                </a:lnTo>
                <a:lnTo>
                  <a:pt x="7831" y="5563"/>
                </a:lnTo>
                <a:lnTo>
                  <a:pt x="7869" y="5534"/>
                </a:lnTo>
                <a:lnTo>
                  <a:pt x="7908" y="5507"/>
                </a:lnTo>
                <a:lnTo>
                  <a:pt x="7947" y="5480"/>
                </a:lnTo>
                <a:lnTo>
                  <a:pt x="7986" y="5454"/>
                </a:lnTo>
                <a:lnTo>
                  <a:pt x="8028" y="5430"/>
                </a:lnTo>
                <a:lnTo>
                  <a:pt x="8069" y="5405"/>
                </a:lnTo>
                <a:lnTo>
                  <a:pt x="8112" y="5383"/>
                </a:lnTo>
                <a:lnTo>
                  <a:pt x="8156" y="5361"/>
                </a:lnTo>
                <a:lnTo>
                  <a:pt x="8201" y="5341"/>
                </a:lnTo>
                <a:lnTo>
                  <a:pt x="8303" y="5295"/>
                </a:lnTo>
                <a:lnTo>
                  <a:pt x="8403" y="5251"/>
                </a:lnTo>
                <a:lnTo>
                  <a:pt x="8603" y="5165"/>
                </a:lnTo>
                <a:lnTo>
                  <a:pt x="8704" y="5122"/>
                </a:lnTo>
                <a:lnTo>
                  <a:pt x="8803" y="5077"/>
                </a:lnTo>
                <a:lnTo>
                  <a:pt x="8852" y="5053"/>
                </a:lnTo>
                <a:lnTo>
                  <a:pt x="8901" y="5029"/>
                </a:lnTo>
                <a:lnTo>
                  <a:pt x="8948" y="5003"/>
                </a:lnTo>
                <a:lnTo>
                  <a:pt x="8997" y="4978"/>
                </a:lnTo>
                <a:lnTo>
                  <a:pt x="9012" y="4969"/>
                </a:lnTo>
                <a:lnTo>
                  <a:pt x="9029" y="4962"/>
                </a:lnTo>
                <a:lnTo>
                  <a:pt x="9068" y="4946"/>
                </a:lnTo>
                <a:lnTo>
                  <a:pt x="9111" y="4931"/>
                </a:lnTo>
                <a:lnTo>
                  <a:pt x="9158" y="4916"/>
                </a:lnTo>
                <a:lnTo>
                  <a:pt x="9210" y="4903"/>
                </a:lnTo>
                <a:lnTo>
                  <a:pt x="9264" y="4891"/>
                </a:lnTo>
                <a:lnTo>
                  <a:pt x="9320" y="4879"/>
                </a:lnTo>
                <a:lnTo>
                  <a:pt x="9376" y="4868"/>
                </a:lnTo>
                <a:lnTo>
                  <a:pt x="9434" y="4857"/>
                </a:lnTo>
                <a:lnTo>
                  <a:pt x="9490" y="4847"/>
                </a:lnTo>
                <a:lnTo>
                  <a:pt x="9599" y="4830"/>
                </a:lnTo>
                <a:lnTo>
                  <a:pt x="9696" y="4817"/>
                </a:lnTo>
                <a:lnTo>
                  <a:pt x="9777" y="4808"/>
                </a:lnTo>
                <a:lnTo>
                  <a:pt x="9806" y="4804"/>
                </a:lnTo>
                <a:lnTo>
                  <a:pt x="9837" y="4803"/>
                </a:lnTo>
                <a:lnTo>
                  <a:pt x="9897" y="4800"/>
                </a:lnTo>
                <a:lnTo>
                  <a:pt x="9959" y="4800"/>
                </a:lnTo>
                <a:lnTo>
                  <a:pt x="10022" y="4802"/>
                </a:lnTo>
                <a:lnTo>
                  <a:pt x="10085" y="4805"/>
                </a:lnTo>
                <a:lnTo>
                  <a:pt x="10149" y="4810"/>
                </a:lnTo>
                <a:lnTo>
                  <a:pt x="10278" y="4822"/>
                </a:lnTo>
                <a:lnTo>
                  <a:pt x="10407" y="4833"/>
                </a:lnTo>
                <a:lnTo>
                  <a:pt x="10472" y="4837"/>
                </a:lnTo>
                <a:lnTo>
                  <a:pt x="10535" y="4841"/>
                </a:lnTo>
                <a:lnTo>
                  <a:pt x="10599" y="4842"/>
                </a:lnTo>
                <a:lnTo>
                  <a:pt x="10661" y="4841"/>
                </a:lnTo>
                <a:lnTo>
                  <a:pt x="10693" y="4839"/>
                </a:lnTo>
                <a:lnTo>
                  <a:pt x="10723" y="4837"/>
                </a:lnTo>
                <a:lnTo>
                  <a:pt x="10754" y="4833"/>
                </a:lnTo>
                <a:lnTo>
                  <a:pt x="10783" y="4830"/>
                </a:lnTo>
                <a:lnTo>
                  <a:pt x="10799" y="4828"/>
                </a:lnTo>
                <a:lnTo>
                  <a:pt x="10813" y="4826"/>
                </a:lnTo>
                <a:lnTo>
                  <a:pt x="10841" y="4819"/>
                </a:lnTo>
                <a:lnTo>
                  <a:pt x="10868" y="4810"/>
                </a:lnTo>
                <a:lnTo>
                  <a:pt x="10892" y="4800"/>
                </a:lnTo>
                <a:lnTo>
                  <a:pt x="10917" y="4789"/>
                </a:lnTo>
                <a:lnTo>
                  <a:pt x="10941" y="4777"/>
                </a:lnTo>
                <a:lnTo>
                  <a:pt x="10987" y="4754"/>
                </a:lnTo>
                <a:lnTo>
                  <a:pt x="11012" y="4743"/>
                </a:lnTo>
                <a:lnTo>
                  <a:pt x="11035" y="4733"/>
                </a:lnTo>
                <a:lnTo>
                  <a:pt x="11060" y="4726"/>
                </a:lnTo>
                <a:lnTo>
                  <a:pt x="11085" y="4720"/>
                </a:lnTo>
                <a:lnTo>
                  <a:pt x="11099" y="4717"/>
                </a:lnTo>
                <a:lnTo>
                  <a:pt x="11112" y="4716"/>
                </a:lnTo>
                <a:lnTo>
                  <a:pt x="11126" y="4716"/>
                </a:lnTo>
                <a:lnTo>
                  <a:pt x="11140" y="4716"/>
                </a:lnTo>
                <a:lnTo>
                  <a:pt x="11155" y="4717"/>
                </a:lnTo>
                <a:lnTo>
                  <a:pt x="11170" y="4720"/>
                </a:lnTo>
                <a:lnTo>
                  <a:pt x="11185" y="4722"/>
                </a:lnTo>
                <a:lnTo>
                  <a:pt x="11201" y="4727"/>
                </a:lnTo>
                <a:lnTo>
                  <a:pt x="11227" y="4733"/>
                </a:lnTo>
                <a:lnTo>
                  <a:pt x="11253" y="4738"/>
                </a:lnTo>
                <a:lnTo>
                  <a:pt x="11277" y="4742"/>
                </a:lnTo>
                <a:lnTo>
                  <a:pt x="11300" y="4742"/>
                </a:lnTo>
                <a:lnTo>
                  <a:pt x="11322" y="4742"/>
                </a:lnTo>
                <a:lnTo>
                  <a:pt x="11344" y="4739"/>
                </a:lnTo>
                <a:lnTo>
                  <a:pt x="11365" y="4734"/>
                </a:lnTo>
                <a:lnTo>
                  <a:pt x="11386" y="4729"/>
                </a:lnTo>
                <a:lnTo>
                  <a:pt x="11408" y="4723"/>
                </a:lnTo>
                <a:lnTo>
                  <a:pt x="11429" y="4716"/>
                </a:lnTo>
                <a:lnTo>
                  <a:pt x="11470" y="4699"/>
                </a:lnTo>
                <a:lnTo>
                  <a:pt x="11561" y="4657"/>
                </a:lnTo>
                <a:lnTo>
                  <a:pt x="11588" y="4648"/>
                </a:lnTo>
                <a:lnTo>
                  <a:pt x="11615" y="4639"/>
                </a:lnTo>
                <a:lnTo>
                  <a:pt x="11643" y="4633"/>
                </a:lnTo>
                <a:lnTo>
                  <a:pt x="11670" y="4629"/>
                </a:lnTo>
                <a:lnTo>
                  <a:pt x="11696" y="4626"/>
                </a:lnTo>
                <a:lnTo>
                  <a:pt x="11723" y="4624"/>
                </a:lnTo>
                <a:lnTo>
                  <a:pt x="11778" y="4623"/>
                </a:lnTo>
                <a:lnTo>
                  <a:pt x="11833" y="4623"/>
                </a:lnTo>
                <a:lnTo>
                  <a:pt x="11862" y="4623"/>
                </a:lnTo>
                <a:lnTo>
                  <a:pt x="11888" y="4622"/>
                </a:lnTo>
                <a:lnTo>
                  <a:pt x="11917" y="4619"/>
                </a:lnTo>
                <a:lnTo>
                  <a:pt x="11943" y="4616"/>
                </a:lnTo>
                <a:lnTo>
                  <a:pt x="11972" y="4611"/>
                </a:lnTo>
                <a:lnTo>
                  <a:pt x="11998" y="4605"/>
                </a:lnTo>
                <a:lnTo>
                  <a:pt x="12034" y="4591"/>
                </a:lnTo>
                <a:lnTo>
                  <a:pt x="12069" y="4577"/>
                </a:lnTo>
                <a:lnTo>
                  <a:pt x="12140" y="4545"/>
                </a:lnTo>
                <a:lnTo>
                  <a:pt x="12212" y="4513"/>
                </a:lnTo>
                <a:lnTo>
                  <a:pt x="12285" y="4480"/>
                </a:lnTo>
                <a:lnTo>
                  <a:pt x="12321" y="4464"/>
                </a:lnTo>
                <a:lnTo>
                  <a:pt x="12358" y="4450"/>
                </a:lnTo>
                <a:lnTo>
                  <a:pt x="12396" y="4435"/>
                </a:lnTo>
                <a:lnTo>
                  <a:pt x="12432" y="4423"/>
                </a:lnTo>
                <a:lnTo>
                  <a:pt x="12469" y="4412"/>
                </a:lnTo>
                <a:lnTo>
                  <a:pt x="12506" y="4401"/>
                </a:lnTo>
                <a:lnTo>
                  <a:pt x="12544" y="4393"/>
                </a:lnTo>
                <a:lnTo>
                  <a:pt x="12580" y="4387"/>
                </a:lnTo>
                <a:lnTo>
                  <a:pt x="12587" y="4390"/>
                </a:lnTo>
                <a:lnTo>
                  <a:pt x="12590" y="4395"/>
                </a:lnTo>
                <a:lnTo>
                  <a:pt x="12594" y="4399"/>
                </a:lnTo>
                <a:lnTo>
                  <a:pt x="12596" y="4406"/>
                </a:lnTo>
                <a:lnTo>
                  <a:pt x="12599" y="4412"/>
                </a:lnTo>
                <a:lnTo>
                  <a:pt x="12600" y="4419"/>
                </a:lnTo>
                <a:lnTo>
                  <a:pt x="12600" y="4428"/>
                </a:lnTo>
                <a:lnTo>
                  <a:pt x="12600" y="4436"/>
                </a:lnTo>
                <a:lnTo>
                  <a:pt x="12596" y="4456"/>
                </a:lnTo>
                <a:lnTo>
                  <a:pt x="12591" y="4479"/>
                </a:lnTo>
                <a:lnTo>
                  <a:pt x="12583" y="4505"/>
                </a:lnTo>
                <a:lnTo>
                  <a:pt x="12572" y="4534"/>
                </a:lnTo>
                <a:lnTo>
                  <a:pt x="12558" y="4564"/>
                </a:lnTo>
                <a:lnTo>
                  <a:pt x="12542" y="4599"/>
                </a:lnTo>
                <a:lnTo>
                  <a:pt x="12523" y="4635"/>
                </a:lnTo>
                <a:lnTo>
                  <a:pt x="12502" y="4673"/>
                </a:lnTo>
                <a:lnTo>
                  <a:pt x="12480" y="4714"/>
                </a:lnTo>
                <a:lnTo>
                  <a:pt x="12454" y="4756"/>
                </a:lnTo>
                <a:lnTo>
                  <a:pt x="12398" y="4848"/>
                </a:lnTo>
                <a:lnTo>
                  <a:pt x="12336" y="4947"/>
                </a:lnTo>
                <a:lnTo>
                  <a:pt x="12266" y="5052"/>
                </a:lnTo>
                <a:lnTo>
                  <a:pt x="12190" y="5162"/>
                </a:lnTo>
                <a:lnTo>
                  <a:pt x="12110" y="5278"/>
                </a:lnTo>
                <a:lnTo>
                  <a:pt x="12025" y="5397"/>
                </a:lnTo>
                <a:lnTo>
                  <a:pt x="11937" y="5519"/>
                </a:lnTo>
                <a:lnTo>
                  <a:pt x="11847" y="5643"/>
                </a:lnTo>
                <a:lnTo>
                  <a:pt x="11754" y="5769"/>
                </a:lnTo>
                <a:lnTo>
                  <a:pt x="11566" y="6019"/>
                </a:lnTo>
                <a:lnTo>
                  <a:pt x="11379" y="6266"/>
                </a:lnTo>
                <a:lnTo>
                  <a:pt x="11199" y="6501"/>
                </a:lnTo>
                <a:lnTo>
                  <a:pt x="11031" y="6717"/>
                </a:lnTo>
                <a:lnTo>
                  <a:pt x="10885" y="6909"/>
                </a:lnTo>
                <a:lnTo>
                  <a:pt x="10761" y="7068"/>
                </a:lnTo>
                <a:lnTo>
                  <a:pt x="10671" y="7190"/>
                </a:lnTo>
                <a:lnTo>
                  <a:pt x="10639" y="7234"/>
                </a:lnTo>
                <a:lnTo>
                  <a:pt x="10617" y="7266"/>
                </a:lnTo>
                <a:lnTo>
                  <a:pt x="10602" y="7287"/>
                </a:lnTo>
                <a:lnTo>
                  <a:pt x="10588" y="7306"/>
                </a:lnTo>
                <a:lnTo>
                  <a:pt x="10572" y="7325"/>
                </a:lnTo>
                <a:lnTo>
                  <a:pt x="10556" y="7343"/>
                </a:lnTo>
                <a:lnTo>
                  <a:pt x="10539" y="7360"/>
                </a:lnTo>
                <a:lnTo>
                  <a:pt x="10522" y="7377"/>
                </a:lnTo>
                <a:lnTo>
                  <a:pt x="10503" y="7393"/>
                </a:lnTo>
                <a:lnTo>
                  <a:pt x="10484" y="7409"/>
                </a:lnTo>
                <a:lnTo>
                  <a:pt x="10445" y="7440"/>
                </a:lnTo>
                <a:lnTo>
                  <a:pt x="10404" y="7468"/>
                </a:lnTo>
                <a:lnTo>
                  <a:pt x="10361" y="7496"/>
                </a:lnTo>
                <a:lnTo>
                  <a:pt x="10319" y="7523"/>
                </a:lnTo>
                <a:lnTo>
                  <a:pt x="10232" y="7578"/>
                </a:lnTo>
                <a:lnTo>
                  <a:pt x="10188" y="7605"/>
                </a:lnTo>
                <a:lnTo>
                  <a:pt x="10145" y="7634"/>
                </a:lnTo>
                <a:lnTo>
                  <a:pt x="10105" y="7663"/>
                </a:lnTo>
                <a:lnTo>
                  <a:pt x="10064" y="7696"/>
                </a:lnTo>
                <a:lnTo>
                  <a:pt x="10045" y="7712"/>
                </a:lnTo>
                <a:lnTo>
                  <a:pt x="10027" y="7730"/>
                </a:lnTo>
                <a:lnTo>
                  <a:pt x="10008" y="7748"/>
                </a:lnTo>
                <a:lnTo>
                  <a:pt x="9991" y="7767"/>
                </a:lnTo>
                <a:lnTo>
                  <a:pt x="9969" y="7789"/>
                </a:lnTo>
                <a:lnTo>
                  <a:pt x="9947" y="7809"/>
                </a:lnTo>
                <a:lnTo>
                  <a:pt x="9924" y="7825"/>
                </a:lnTo>
                <a:lnTo>
                  <a:pt x="9902" y="7839"/>
                </a:lnTo>
                <a:lnTo>
                  <a:pt x="9877" y="7851"/>
                </a:lnTo>
                <a:lnTo>
                  <a:pt x="9854" y="7862"/>
                </a:lnTo>
                <a:lnTo>
                  <a:pt x="9830" y="7871"/>
                </a:lnTo>
                <a:lnTo>
                  <a:pt x="9805" y="7880"/>
                </a:lnTo>
                <a:lnTo>
                  <a:pt x="9755" y="7893"/>
                </a:lnTo>
                <a:lnTo>
                  <a:pt x="9703" y="7906"/>
                </a:lnTo>
                <a:lnTo>
                  <a:pt x="9676" y="7915"/>
                </a:lnTo>
                <a:lnTo>
                  <a:pt x="9649" y="7924"/>
                </a:lnTo>
                <a:lnTo>
                  <a:pt x="9622" y="7933"/>
                </a:lnTo>
                <a:lnTo>
                  <a:pt x="9595" y="7944"/>
                </a:lnTo>
                <a:lnTo>
                  <a:pt x="9556" y="7964"/>
                </a:lnTo>
                <a:lnTo>
                  <a:pt x="9520" y="7985"/>
                </a:lnTo>
                <a:lnTo>
                  <a:pt x="9485" y="8007"/>
                </a:lnTo>
                <a:lnTo>
                  <a:pt x="9451" y="8029"/>
                </a:lnTo>
                <a:lnTo>
                  <a:pt x="9385" y="8073"/>
                </a:lnTo>
                <a:lnTo>
                  <a:pt x="9352" y="8095"/>
                </a:lnTo>
                <a:lnTo>
                  <a:pt x="9320" y="8114"/>
                </a:lnTo>
                <a:lnTo>
                  <a:pt x="9287" y="8134"/>
                </a:lnTo>
                <a:lnTo>
                  <a:pt x="9253" y="8151"/>
                </a:lnTo>
                <a:lnTo>
                  <a:pt x="9217" y="8166"/>
                </a:lnTo>
                <a:lnTo>
                  <a:pt x="9199" y="8173"/>
                </a:lnTo>
                <a:lnTo>
                  <a:pt x="9181" y="8178"/>
                </a:lnTo>
                <a:lnTo>
                  <a:pt x="9161" y="8184"/>
                </a:lnTo>
                <a:lnTo>
                  <a:pt x="9141" y="8189"/>
                </a:lnTo>
                <a:lnTo>
                  <a:pt x="9122" y="8193"/>
                </a:lnTo>
                <a:lnTo>
                  <a:pt x="9101" y="8195"/>
                </a:lnTo>
                <a:lnTo>
                  <a:pt x="9080" y="8197"/>
                </a:lnTo>
                <a:lnTo>
                  <a:pt x="9058" y="8199"/>
                </a:lnTo>
                <a:lnTo>
                  <a:pt x="9035" y="8199"/>
                </a:lnTo>
                <a:lnTo>
                  <a:pt x="9012" y="8197"/>
                </a:lnTo>
                <a:lnTo>
                  <a:pt x="8995" y="8197"/>
                </a:lnTo>
                <a:lnTo>
                  <a:pt x="8978" y="8197"/>
                </a:lnTo>
                <a:lnTo>
                  <a:pt x="8945" y="8200"/>
                </a:lnTo>
                <a:lnTo>
                  <a:pt x="8913" y="8205"/>
                </a:lnTo>
                <a:lnTo>
                  <a:pt x="8880" y="8211"/>
                </a:lnTo>
                <a:lnTo>
                  <a:pt x="8848" y="8219"/>
                </a:lnTo>
                <a:lnTo>
                  <a:pt x="8817" y="8229"/>
                </a:lnTo>
                <a:lnTo>
                  <a:pt x="8755" y="8251"/>
                </a:lnTo>
                <a:lnTo>
                  <a:pt x="8693" y="8272"/>
                </a:lnTo>
                <a:lnTo>
                  <a:pt x="8662" y="8281"/>
                </a:lnTo>
                <a:lnTo>
                  <a:pt x="8630" y="8289"/>
                </a:lnTo>
                <a:lnTo>
                  <a:pt x="8599" y="8294"/>
                </a:lnTo>
                <a:lnTo>
                  <a:pt x="8566" y="8298"/>
                </a:lnTo>
                <a:lnTo>
                  <a:pt x="8548" y="8299"/>
                </a:lnTo>
                <a:lnTo>
                  <a:pt x="8533" y="8299"/>
                </a:lnTo>
                <a:lnTo>
                  <a:pt x="8515" y="8299"/>
                </a:lnTo>
                <a:lnTo>
                  <a:pt x="8498" y="8296"/>
                </a:lnTo>
                <a:lnTo>
                  <a:pt x="8425" y="8288"/>
                </a:lnTo>
                <a:lnTo>
                  <a:pt x="8348" y="8277"/>
                </a:lnTo>
                <a:lnTo>
                  <a:pt x="8267" y="8263"/>
                </a:lnTo>
                <a:lnTo>
                  <a:pt x="8185" y="8249"/>
                </a:lnTo>
                <a:lnTo>
                  <a:pt x="8103" y="8232"/>
                </a:lnTo>
                <a:lnTo>
                  <a:pt x="8024" y="8215"/>
                </a:lnTo>
                <a:lnTo>
                  <a:pt x="7948" y="8196"/>
                </a:lnTo>
                <a:lnTo>
                  <a:pt x="7877" y="8177"/>
                </a:lnTo>
                <a:lnTo>
                  <a:pt x="7841" y="8164"/>
                </a:lnTo>
                <a:lnTo>
                  <a:pt x="7806" y="8151"/>
                </a:lnTo>
                <a:lnTo>
                  <a:pt x="7776" y="8136"/>
                </a:lnTo>
                <a:lnTo>
                  <a:pt x="7746" y="8120"/>
                </a:lnTo>
                <a:lnTo>
                  <a:pt x="7718" y="8103"/>
                </a:lnTo>
                <a:lnTo>
                  <a:pt x="7693" y="8086"/>
                </a:lnTo>
                <a:lnTo>
                  <a:pt x="7643" y="8051"/>
                </a:lnTo>
                <a:lnTo>
                  <a:pt x="7618" y="8034"/>
                </a:lnTo>
                <a:lnTo>
                  <a:pt x="7592" y="8018"/>
                </a:lnTo>
                <a:lnTo>
                  <a:pt x="7567" y="8002"/>
                </a:lnTo>
                <a:lnTo>
                  <a:pt x="7539" y="7988"/>
                </a:lnTo>
                <a:lnTo>
                  <a:pt x="7509" y="7976"/>
                </a:lnTo>
                <a:lnTo>
                  <a:pt x="7479" y="7965"/>
                </a:lnTo>
                <a:lnTo>
                  <a:pt x="7462" y="7961"/>
                </a:lnTo>
                <a:lnTo>
                  <a:pt x="7444" y="7957"/>
                </a:lnTo>
                <a:lnTo>
                  <a:pt x="7426" y="7954"/>
                </a:lnTo>
                <a:lnTo>
                  <a:pt x="7407" y="7952"/>
                </a:lnTo>
                <a:lnTo>
                  <a:pt x="7391" y="7949"/>
                </a:lnTo>
                <a:lnTo>
                  <a:pt x="7376" y="7947"/>
                </a:lnTo>
                <a:lnTo>
                  <a:pt x="7361" y="7942"/>
                </a:lnTo>
                <a:lnTo>
                  <a:pt x="7347" y="7938"/>
                </a:lnTo>
                <a:lnTo>
                  <a:pt x="7333" y="7932"/>
                </a:lnTo>
                <a:lnTo>
                  <a:pt x="7320" y="7927"/>
                </a:lnTo>
                <a:lnTo>
                  <a:pt x="7308" y="7920"/>
                </a:lnTo>
                <a:lnTo>
                  <a:pt x="7297" y="7913"/>
                </a:lnTo>
                <a:lnTo>
                  <a:pt x="7284" y="7905"/>
                </a:lnTo>
                <a:lnTo>
                  <a:pt x="7275" y="7897"/>
                </a:lnTo>
                <a:lnTo>
                  <a:pt x="7264" y="7887"/>
                </a:lnTo>
                <a:lnTo>
                  <a:pt x="7254" y="7877"/>
                </a:lnTo>
                <a:lnTo>
                  <a:pt x="7235" y="7856"/>
                </a:lnTo>
                <a:lnTo>
                  <a:pt x="7220" y="7834"/>
                </a:lnTo>
                <a:lnTo>
                  <a:pt x="7206" y="7810"/>
                </a:lnTo>
                <a:lnTo>
                  <a:pt x="7194" y="7784"/>
                </a:lnTo>
                <a:lnTo>
                  <a:pt x="7183" y="7759"/>
                </a:lnTo>
                <a:lnTo>
                  <a:pt x="7174" y="7730"/>
                </a:lnTo>
                <a:lnTo>
                  <a:pt x="7167" y="7702"/>
                </a:lnTo>
                <a:lnTo>
                  <a:pt x="7161" y="7674"/>
                </a:lnTo>
                <a:lnTo>
                  <a:pt x="7157" y="7645"/>
                </a:lnTo>
                <a:lnTo>
                  <a:pt x="7155" y="7617"/>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8" name="TextBox 18"/>
          <p:cNvSpPr txBox="1"/>
          <p:nvPr/>
        </p:nvSpPr>
        <p:spPr>
          <a:xfrm>
            <a:off x="2094934" y="1828867"/>
            <a:ext cx="6261394" cy="1393779"/>
          </a:xfrm>
          <a:prstGeom prst="rect">
            <a:avLst/>
          </a:prstGeom>
          <a:noFill/>
        </p:spPr>
        <p:txBody>
          <a:bodyPr wrap="square" rtlCol="0">
            <a:spAutoFit/>
          </a:bodyPr>
          <a:lstStyle/>
          <a:p>
            <a:pPr algn="just">
              <a:lnSpc>
                <a:spcPct val="120000"/>
              </a:lnSpc>
            </a:pPr>
            <a:r>
              <a:rPr lang="zh-CN" altLang="en-US" dirty="0">
                <a:latin typeface="+mn-ea"/>
              </a:rPr>
              <a:t>全民性：</a:t>
            </a:r>
          </a:p>
          <a:p>
            <a:pPr algn="just">
              <a:lnSpc>
                <a:spcPct val="120000"/>
              </a:lnSpc>
            </a:pPr>
            <a:r>
              <a:rPr lang="zh-CN" altLang="en-US" dirty="0">
                <a:latin typeface="+mn-ea"/>
              </a:rPr>
              <a:t>在狂欢节中所有人都是参与者。转发锦鲤进行祈愿，不在乎参与者的身份地位，只要有机会接触网络，就可以加入其中，成为狂欢的一份子。</a:t>
            </a:r>
          </a:p>
        </p:txBody>
      </p:sp>
      <p:sp>
        <p:nvSpPr>
          <p:cNvPr id="39" name="TextBox 18"/>
          <p:cNvSpPr txBox="1"/>
          <p:nvPr/>
        </p:nvSpPr>
        <p:spPr>
          <a:xfrm>
            <a:off x="2094934" y="3286189"/>
            <a:ext cx="6261394" cy="1393779"/>
          </a:xfrm>
          <a:prstGeom prst="rect">
            <a:avLst/>
          </a:prstGeom>
          <a:noFill/>
        </p:spPr>
        <p:txBody>
          <a:bodyPr wrap="square" rtlCol="0">
            <a:spAutoFit/>
          </a:bodyPr>
          <a:lstStyle/>
          <a:p>
            <a:pPr algn="just">
              <a:lnSpc>
                <a:spcPct val="120000"/>
              </a:lnSpc>
            </a:pPr>
            <a:r>
              <a:rPr lang="zh-CN" altLang="en-US" dirty="0">
                <a:latin typeface="+mn-ea"/>
              </a:rPr>
              <a:t>仪式性：</a:t>
            </a:r>
          </a:p>
          <a:p>
            <a:pPr algn="just">
              <a:lnSpc>
                <a:spcPct val="120000"/>
              </a:lnSpc>
            </a:pPr>
            <a:r>
              <a:rPr lang="zh-CN" altLang="en-US" dirty="0">
                <a:latin typeface="+mn-ea"/>
              </a:rPr>
              <a:t>在“转发锦鲤”的过程中，人们制作文案和配图的过程就是在为加冕做准备，类似于狂欢节中的“换装礼仪”，让人们在网络的虚拟空间中尽情地展现不一样的自己。</a:t>
            </a:r>
          </a:p>
        </p:txBody>
      </p:sp>
      <p:sp>
        <p:nvSpPr>
          <p:cNvPr id="40" name="TextBox 18"/>
          <p:cNvSpPr txBox="1"/>
          <p:nvPr/>
        </p:nvSpPr>
        <p:spPr>
          <a:xfrm>
            <a:off x="2094922" y="4710664"/>
            <a:ext cx="6261394" cy="1393779"/>
          </a:xfrm>
          <a:prstGeom prst="rect">
            <a:avLst/>
          </a:prstGeom>
          <a:noFill/>
        </p:spPr>
        <p:txBody>
          <a:bodyPr wrap="square" rtlCol="0">
            <a:spAutoFit/>
          </a:bodyPr>
          <a:lstStyle/>
          <a:p>
            <a:pPr algn="just">
              <a:lnSpc>
                <a:spcPct val="120000"/>
              </a:lnSpc>
            </a:pPr>
            <a:r>
              <a:rPr lang="zh-CN" altLang="en-US" dirty="0">
                <a:latin typeface="+mn-ea"/>
              </a:rPr>
              <a:t>颠覆性：</a:t>
            </a:r>
          </a:p>
          <a:p>
            <a:pPr algn="just">
              <a:lnSpc>
                <a:spcPct val="120000"/>
              </a:lnSpc>
            </a:pPr>
            <a:r>
              <a:rPr lang="zh-CN" altLang="en-US" dirty="0">
                <a:latin typeface="+mn-ea"/>
              </a:rPr>
              <a:t>在“转发锦鲤”的狂欢世界中，人人都是参与者，人人都是有机会“加冕”为“幸运锦鲤”的人。人们在这种生活中暂时形成了平等的对话交流，打破了原有的社会等级与结构。</a:t>
            </a:r>
          </a:p>
        </p:txBody>
      </p:sp>
      <p:sp>
        <p:nvSpPr>
          <p:cNvPr id="2" name="矩形 1"/>
          <p:cNvSpPr/>
          <p:nvPr/>
        </p:nvSpPr>
        <p:spPr>
          <a:xfrm>
            <a:off x="1918683" y="1094503"/>
            <a:ext cx="5212080" cy="429895"/>
          </a:xfrm>
          <a:prstGeom prst="rect">
            <a:avLst/>
          </a:prstGeom>
        </p:spPr>
        <p:txBody>
          <a:bodyPr wrap="none">
            <a:spAutoFit/>
          </a:bodyPr>
          <a:lstStyle/>
          <a:p>
            <a:pPr>
              <a:defRPr/>
            </a:pPr>
            <a:r>
              <a:rPr lang="en-US" altLang="zh-CN" sz="2200" b="1" dirty="0">
                <a:solidFill>
                  <a:srgbClr val="D54A47"/>
                </a:solidFill>
                <a:latin typeface="+mn-ea"/>
              </a:rPr>
              <a:t>“</a:t>
            </a:r>
            <a:r>
              <a:rPr lang="zh-CN" altLang="en-US" sz="2200" b="1" dirty="0">
                <a:solidFill>
                  <a:srgbClr val="D54A47"/>
                </a:solidFill>
                <a:latin typeface="+mn-ea"/>
              </a:rPr>
              <a:t>转发锦鲤</a:t>
            </a:r>
            <a:r>
              <a:rPr lang="en-US" altLang="zh-CN" sz="2200" b="1" dirty="0">
                <a:solidFill>
                  <a:srgbClr val="D54A47"/>
                </a:solidFill>
                <a:latin typeface="+mn-ea"/>
              </a:rPr>
              <a:t>”</a:t>
            </a:r>
            <a:r>
              <a:rPr lang="zh-CN" altLang="en-US" sz="2200" b="1" dirty="0">
                <a:solidFill>
                  <a:srgbClr val="D54A47"/>
                </a:solidFill>
                <a:latin typeface="+mn-ea"/>
              </a:rPr>
              <a:t>体现出的</a:t>
            </a:r>
            <a:r>
              <a:rPr lang="en-US" altLang="zh-CN" sz="2200" b="1" dirty="0">
                <a:solidFill>
                  <a:srgbClr val="D54A47"/>
                </a:solidFill>
                <a:latin typeface="+mn-ea"/>
              </a:rPr>
              <a:t>“</a:t>
            </a:r>
            <a:r>
              <a:rPr lang="zh-CN" altLang="en-US" sz="2200" b="1" dirty="0">
                <a:solidFill>
                  <a:srgbClr val="D54A47"/>
                </a:solidFill>
                <a:latin typeface="+mn-ea"/>
              </a:rPr>
              <a:t>狂欢理论</a:t>
            </a:r>
            <a:r>
              <a:rPr lang="en-US" altLang="zh-CN" sz="2200" b="1" dirty="0">
                <a:solidFill>
                  <a:srgbClr val="D54A47"/>
                </a:solidFill>
                <a:latin typeface="+mn-ea"/>
              </a:rPr>
              <a:t>”</a:t>
            </a:r>
            <a:r>
              <a:rPr lang="zh-CN" altLang="en-US" sz="2200" b="1" dirty="0">
                <a:solidFill>
                  <a:srgbClr val="D54A47"/>
                </a:solidFill>
                <a:latin typeface="+mn-ea"/>
              </a:rPr>
              <a:t>特点</a:t>
            </a:r>
          </a:p>
        </p:txBody>
      </p:sp>
      <p:sp>
        <p:nvSpPr>
          <p:cNvPr id="41" name="标题 1">
            <a:extLst>
              <a:ext uri="{FF2B5EF4-FFF2-40B4-BE49-F238E27FC236}">
                <a16:creationId xmlns:a16="http://schemas.microsoft.com/office/drawing/2014/main" id="{F0704E83-7859-4050-8EEC-9F92141EBBCE}"/>
              </a:ext>
            </a:extLst>
          </p:cNvPr>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rPr>
              <a:t>现代人的生活状况</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692" y="4976443"/>
            <a:ext cx="8856617" cy="1763991"/>
            <a:chOff x="143692" y="4976443"/>
            <a:chExt cx="8856617" cy="1763991"/>
          </a:xfrm>
        </p:grpSpPr>
        <p:sp>
          <p:nvSpPr>
            <p:cNvPr id="17" name="矩形 16"/>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cxnSpLocks/>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KSO_Shape"/>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 name="文本框 2">
            <a:extLst>
              <a:ext uri="{FF2B5EF4-FFF2-40B4-BE49-F238E27FC236}">
                <a16:creationId xmlns:a16="http://schemas.microsoft.com/office/drawing/2014/main" id="{B0D6EA5E-28F9-4DC1-9BB0-C9C57E309F3E}"/>
              </a:ext>
            </a:extLst>
          </p:cNvPr>
          <p:cNvSpPr txBox="1"/>
          <p:nvPr/>
        </p:nvSpPr>
        <p:spPr>
          <a:xfrm>
            <a:off x="1292134" y="1245131"/>
            <a:ext cx="6885065" cy="3163430"/>
          </a:xfrm>
          <a:prstGeom prst="rect">
            <a:avLst/>
          </a:prstGeom>
          <a:noFill/>
        </p:spPr>
        <p:txBody>
          <a:bodyPr wrap="square" rtlCol="0">
            <a:spAutoFit/>
          </a:bodyPr>
          <a:lstStyle/>
          <a:p>
            <a:pPr>
              <a:lnSpc>
                <a:spcPct val="120000"/>
              </a:lnSpc>
            </a:pPr>
            <a:r>
              <a:rPr lang="en-US" altLang="zh-CN" sz="2800" b="1" dirty="0"/>
              <a:t>3 .</a:t>
            </a:r>
            <a:r>
              <a:rPr lang="zh-CN" altLang="en-US" sz="2800" b="1" dirty="0"/>
              <a:t>狂欢理论</a:t>
            </a:r>
            <a:endParaRPr lang="en-US" altLang="zh-CN" sz="2800" b="1" dirty="0"/>
          </a:p>
          <a:p>
            <a:pPr>
              <a:lnSpc>
                <a:spcPct val="120000"/>
              </a:lnSpc>
            </a:pPr>
            <a:r>
              <a:rPr lang="zh-CN" altLang="en-US" sz="2000" dirty="0"/>
              <a:t>     以“杨超越锦鲤图”为例，杨超越的个人人生经历让她</a:t>
            </a:r>
          </a:p>
          <a:p>
            <a:pPr>
              <a:lnSpc>
                <a:spcPct val="120000"/>
              </a:lnSpc>
            </a:pPr>
            <a:r>
              <a:rPr lang="zh-CN" altLang="en-US" sz="2000" dirty="0"/>
              <a:t>和中国传统文化“吉祥物”锦鲤有了相似性，这些图片也作</a:t>
            </a:r>
          </a:p>
          <a:p>
            <a:pPr>
              <a:lnSpc>
                <a:spcPct val="120000"/>
              </a:lnSpc>
            </a:pPr>
            <a:r>
              <a:rPr lang="zh-CN" altLang="en-US" sz="2000" dirty="0"/>
              <a:t>为像似符而被大众消费。这些图在调侃杨超越本人的背后，</a:t>
            </a:r>
          </a:p>
          <a:p>
            <a:pPr>
              <a:lnSpc>
                <a:spcPct val="120000"/>
              </a:lnSpc>
            </a:pPr>
            <a:r>
              <a:rPr lang="zh-CN" altLang="en-US" sz="2000" dirty="0"/>
              <a:t>其实更多地寄托了网友对自我期许的意义而广泛传播，相关</a:t>
            </a:r>
          </a:p>
          <a:p>
            <a:pPr>
              <a:lnSpc>
                <a:spcPct val="120000"/>
              </a:lnSpc>
            </a:pPr>
            <a:r>
              <a:rPr lang="zh-CN" altLang="en-US" sz="2000" dirty="0"/>
              <a:t>微博话题讨论量累计过亿，这是符合“狂欢节”的全民性特</a:t>
            </a:r>
          </a:p>
          <a:p>
            <a:pPr>
              <a:lnSpc>
                <a:spcPct val="120000"/>
              </a:lnSpc>
            </a:pPr>
            <a:r>
              <a:rPr lang="zh-CN" altLang="en-US" sz="2000" dirty="0"/>
              <a:t>征，当今社会背景环境下，相较于忠实粉丝而言，更多的是</a:t>
            </a:r>
          </a:p>
          <a:p>
            <a:pPr>
              <a:lnSpc>
                <a:spcPct val="120000"/>
              </a:lnSpc>
            </a:pPr>
            <a:r>
              <a:rPr lang="zh-CN" altLang="en-US" sz="2000" dirty="0"/>
              <a:t>游移的粉丝和娱乐狂欢意义。</a:t>
            </a:r>
          </a:p>
        </p:txBody>
      </p:sp>
      <p:sp>
        <p:nvSpPr>
          <p:cNvPr id="11" name="标题 1">
            <a:extLst>
              <a:ext uri="{FF2B5EF4-FFF2-40B4-BE49-F238E27FC236}">
                <a16:creationId xmlns:a16="http://schemas.microsoft.com/office/drawing/2014/main" id="{D365241B-C47D-425F-95B5-3332E7B6EAFF}"/>
              </a:ext>
            </a:extLst>
          </p:cNvPr>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rPr>
              <a:t>现代人的生活状况</a:t>
            </a:r>
          </a:p>
        </p:txBody>
      </p:sp>
    </p:spTree>
    <p:extLst>
      <p:ext uri="{BB962C8B-B14F-4D97-AF65-F5344CB8AC3E}">
        <p14:creationId xmlns:p14="http://schemas.microsoft.com/office/powerpoint/2010/main" val="10099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79"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8580"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48581" name="TextBox 1"/>
          <p:cNvSpPr txBox="1">
            <a:spLocks noChangeArrowheads="1"/>
          </p:cNvSpPr>
          <p:nvPr/>
        </p:nvSpPr>
        <p:spPr bwMode="auto">
          <a:xfrm>
            <a:off x="271851" y="2109618"/>
            <a:ext cx="8723871" cy="906915"/>
          </a:xfrm>
          <a:prstGeom prst="rect">
            <a:avLst/>
          </a:prstGeom>
          <a:noFill/>
          <a:ln w="9525">
            <a:noFill/>
            <a:miter lim="800000"/>
          </a:ln>
        </p:spPr>
        <p:txBody>
          <a:bodyPr wrap="square">
            <a:spAutoFit/>
          </a:bodyPr>
          <a:lstStyle/>
          <a:p>
            <a:pPr algn="ctr">
              <a:lnSpc>
                <a:spcPct val="150000"/>
              </a:lnSpc>
            </a:pPr>
            <a:r>
              <a:rPr lang="zh-CN" altLang="en-US" sz="4000" b="1" dirty="0">
                <a:solidFill>
                  <a:schemeClr val="bg1"/>
                </a:solidFill>
                <a:latin typeface="微软雅黑" panose="020B0503020204020204" charset="-122"/>
                <a:ea typeface="微软雅黑" panose="020B0503020204020204" charset="-122"/>
              </a:rPr>
              <a:t>四、杨超越的时代写照</a:t>
            </a:r>
          </a:p>
        </p:txBody>
      </p:sp>
      <p:pic>
        <p:nvPicPr>
          <p:cNvPr id="2097152" name="图片 4"/>
          <p:cNvPicPr>
            <a:picLocks noChangeAspect="1"/>
          </p:cNvPicPr>
          <p:nvPr/>
        </p:nvPicPr>
        <p:blipFill>
          <a:blip r:embed="rId3" cstate="print">
            <a:biLevel thresh="25000"/>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247014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noChangeAspect="1"/>
          </p:cNvGrpSpPr>
          <p:nvPr/>
        </p:nvGrpSpPr>
        <p:grpSpPr>
          <a:xfrm>
            <a:off x="2276221" y="3860936"/>
            <a:ext cx="1260000" cy="1260000"/>
            <a:chOff x="1174779" y="3359349"/>
            <a:chExt cx="1800000" cy="1800001"/>
          </a:xfrm>
        </p:grpSpPr>
        <p:grpSp>
          <p:nvGrpSpPr>
            <p:cNvPr id="3" name="组合 2"/>
            <p:cNvGrpSpPr/>
            <p:nvPr/>
          </p:nvGrpSpPr>
          <p:grpSpPr>
            <a:xfrm>
              <a:off x="1174779" y="3359349"/>
              <a:ext cx="1800000" cy="1800001"/>
              <a:chOff x="6250980" y="3660482"/>
              <a:chExt cx="1800000" cy="1800001"/>
            </a:xfrm>
          </p:grpSpPr>
          <p:sp>
            <p:nvSpPr>
              <p:cNvPr id="5" name="椭圆 4"/>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354779" y="3539349"/>
              <a:ext cx="1440000" cy="1440000"/>
            </a:xfrm>
            <a:prstGeom prst="ellipse">
              <a:avLst/>
            </a:prstGeom>
            <a:solidFill>
              <a:srgbClr val="A6A6A6"/>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a:grpSpLocks noChangeAspect="1"/>
          </p:cNvGrpSpPr>
          <p:nvPr/>
        </p:nvGrpSpPr>
        <p:grpSpPr>
          <a:xfrm>
            <a:off x="2683600" y="2570378"/>
            <a:ext cx="576000" cy="576000"/>
            <a:chOff x="1174779" y="3359349"/>
            <a:chExt cx="1800000" cy="1800001"/>
          </a:xfrm>
        </p:grpSpPr>
        <p:grpSp>
          <p:nvGrpSpPr>
            <p:cNvPr id="8" name="组合 7"/>
            <p:cNvGrpSpPr/>
            <p:nvPr/>
          </p:nvGrpSpPr>
          <p:grpSpPr>
            <a:xfrm>
              <a:off x="1174779" y="3359349"/>
              <a:ext cx="1800000" cy="1800001"/>
              <a:chOff x="6250980" y="3660482"/>
              <a:chExt cx="1800000" cy="1800001"/>
            </a:xfrm>
          </p:grpSpPr>
          <p:sp>
            <p:nvSpPr>
              <p:cNvPr id="10" name="椭圆 9"/>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1354779" y="3539349"/>
              <a:ext cx="1440000" cy="1440000"/>
            </a:xfrm>
            <a:prstGeom prst="ellipse">
              <a:avLst/>
            </a:prstGeom>
            <a:solidFill>
              <a:srgbClr val="90AFC6"/>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6591" y="2718418"/>
            <a:ext cx="1980000" cy="1980000"/>
            <a:chOff x="6250980" y="3660482"/>
            <a:chExt cx="1800000" cy="1800001"/>
          </a:xfrm>
        </p:grpSpPr>
        <p:sp>
          <p:nvSpPr>
            <p:cNvPr id="13" name="椭圆 12"/>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1190591" y="2862418"/>
            <a:ext cx="1692000" cy="1692000"/>
          </a:xfrm>
          <a:prstGeom prst="ellipse">
            <a:avLst/>
          </a:prstGeom>
          <a:solidFill>
            <a:srgbClr val="D54A47"/>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6" name="组合 15"/>
          <p:cNvGrpSpPr>
            <a:grpSpLocks noChangeAspect="1"/>
          </p:cNvGrpSpPr>
          <p:nvPr/>
        </p:nvGrpSpPr>
        <p:grpSpPr>
          <a:xfrm>
            <a:off x="778122" y="2035413"/>
            <a:ext cx="1044000" cy="1044000"/>
            <a:chOff x="1174779" y="3359349"/>
            <a:chExt cx="1800000" cy="1800001"/>
          </a:xfrm>
        </p:grpSpPr>
        <p:grpSp>
          <p:nvGrpSpPr>
            <p:cNvPr id="17" name="组合 16"/>
            <p:cNvGrpSpPr/>
            <p:nvPr/>
          </p:nvGrpSpPr>
          <p:grpSpPr>
            <a:xfrm>
              <a:off x="1174779" y="3359349"/>
              <a:ext cx="1800000" cy="1800001"/>
              <a:chOff x="6250980" y="3660482"/>
              <a:chExt cx="1800000" cy="1800001"/>
            </a:xfrm>
          </p:grpSpPr>
          <p:sp>
            <p:nvSpPr>
              <p:cNvPr id="19" name="椭圆 18"/>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354779" y="3539349"/>
              <a:ext cx="1440000" cy="1440000"/>
            </a:xfrm>
            <a:prstGeom prst="ellipse">
              <a:avLst/>
            </a:prstGeom>
            <a:solidFill>
              <a:srgbClr val="789BB5"/>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a:grpSpLocks noChangeAspect="1"/>
          </p:cNvGrpSpPr>
          <p:nvPr/>
        </p:nvGrpSpPr>
        <p:grpSpPr>
          <a:xfrm>
            <a:off x="375243" y="4151919"/>
            <a:ext cx="648000" cy="648000"/>
            <a:chOff x="1174779" y="3359349"/>
            <a:chExt cx="1800000" cy="1800001"/>
          </a:xfrm>
        </p:grpSpPr>
        <p:grpSp>
          <p:nvGrpSpPr>
            <p:cNvPr id="22" name="组合 21"/>
            <p:cNvGrpSpPr/>
            <p:nvPr/>
          </p:nvGrpSpPr>
          <p:grpSpPr>
            <a:xfrm>
              <a:off x="1174779" y="3359349"/>
              <a:ext cx="1800000" cy="1800001"/>
              <a:chOff x="6250980" y="3660482"/>
              <a:chExt cx="1800000" cy="1800001"/>
            </a:xfrm>
          </p:grpSpPr>
          <p:sp>
            <p:nvSpPr>
              <p:cNvPr id="24" name="椭圆 23"/>
              <p:cNvSpPr/>
              <p:nvPr/>
            </p:nvSpPr>
            <p:spPr>
              <a:xfrm>
                <a:off x="6250980" y="3660482"/>
                <a:ext cx="1800000" cy="1800000"/>
              </a:xfrm>
              <a:prstGeom prst="ellipse">
                <a:avLst/>
              </a:prstGeom>
              <a:gradFill flip="none" rotWithShape="1">
                <a:gsLst>
                  <a:gs pos="0">
                    <a:srgbClr val="E8E7E9"/>
                  </a:gs>
                  <a:gs pos="100000">
                    <a:schemeClr val="bg1"/>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9510690">
                <a:off x="6250980" y="3660483"/>
                <a:ext cx="1800000" cy="1800000"/>
              </a:xfrm>
              <a:prstGeom prst="ellipse">
                <a:avLst/>
              </a:prstGeom>
              <a:noFill/>
              <a:ln>
                <a:gradFill>
                  <a:gsLst>
                    <a:gs pos="0">
                      <a:schemeClr val="bg1"/>
                    </a:gs>
                    <a:gs pos="100000">
                      <a:srgbClr val="E7E4E9"/>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p:cNvSpPr/>
            <p:nvPr/>
          </p:nvSpPr>
          <p:spPr>
            <a:xfrm>
              <a:off x="1354779" y="3539349"/>
              <a:ext cx="1440000" cy="1440000"/>
            </a:xfrm>
            <a:prstGeom prst="ellipse">
              <a:avLst/>
            </a:prstGeom>
            <a:solidFill>
              <a:schemeClr val="tx2">
                <a:lumMod val="75000"/>
                <a:lumOff val="25000"/>
              </a:schemeClr>
            </a:solidFill>
            <a:ln>
              <a:noFill/>
            </a:ln>
            <a:effectLst>
              <a:innerShdw>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4317735" y="1407565"/>
            <a:ext cx="4609127" cy="4412875"/>
          </a:xfrm>
          <a:prstGeom prst="rect">
            <a:avLst/>
          </a:prstGeom>
        </p:spPr>
        <p:txBody>
          <a:bodyPr wrap="square">
            <a:spAutoFit/>
          </a:bodyPr>
          <a:lstStyle/>
          <a:p>
            <a:pPr>
              <a:lnSpc>
                <a:spcPct val="200000"/>
              </a:lnSpc>
            </a:pPr>
            <a:r>
              <a:rPr lang="zh-CN" altLang="en-US" sz="2400" b="1" dirty="0">
                <a:latin typeface="+mn-ea"/>
              </a:rPr>
              <a:t>一、“人形锦鲤”背景介绍</a:t>
            </a:r>
            <a:endParaRPr lang="en-US" altLang="zh-CN" sz="2400" b="1" dirty="0">
              <a:latin typeface="+mn-ea"/>
            </a:endParaRPr>
          </a:p>
          <a:p>
            <a:pPr>
              <a:lnSpc>
                <a:spcPct val="200000"/>
              </a:lnSpc>
            </a:pPr>
            <a:r>
              <a:rPr lang="zh-CN" altLang="en-US" sz="2400" b="1" dirty="0">
                <a:latin typeface="+mn-ea"/>
              </a:rPr>
              <a:t>二、客观唯心主义的世界观</a:t>
            </a:r>
            <a:endParaRPr lang="en-US" altLang="zh-CN" sz="2400" b="1" dirty="0">
              <a:latin typeface="+mn-ea"/>
            </a:endParaRPr>
          </a:p>
          <a:p>
            <a:pPr>
              <a:lnSpc>
                <a:spcPct val="200000"/>
              </a:lnSpc>
            </a:pPr>
            <a:r>
              <a:rPr lang="zh-CN" altLang="en-US" sz="2400" b="1" dirty="0">
                <a:solidFill>
                  <a:schemeClr val="tx1">
                    <a:lumMod val="95000"/>
                    <a:lumOff val="5000"/>
                  </a:schemeClr>
                </a:solidFill>
                <a:latin typeface="+mn-ea"/>
              </a:rPr>
              <a:t>三、现代人的生活状况</a:t>
            </a:r>
            <a:endParaRPr lang="en-US" altLang="zh-CN" sz="2400" b="1" dirty="0">
              <a:solidFill>
                <a:schemeClr val="tx1">
                  <a:lumMod val="95000"/>
                  <a:lumOff val="5000"/>
                </a:schemeClr>
              </a:solidFill>
              <a:latin typeface="+mn-ea"/>
            </a:endParaRPr>
          </a:p>
          <a:p>
            <a:pPr>
              <a:lnSpc>
                <a:spcPct val="200000"/>
              </a:lnSpc>
            </a:pPr>
            <a:r>
              <a:rPr lang="zh-CN" altLang="en-US" sz="2400" b="1" dirty="0">
                <a:solidFill>
                  <a:schemeClr val="tx1">
                    <a:lumMod val="95000"/>
                    <a:lumOff val="5000"/>
                  </a:schemeClr>
                </a:solidFill>
                <a:latin typeface="+mn-ea"/>
              </a:rPr>
              <a:t>四、杨超越的时代写照</a:t>
            </a:r>
            <a:endParaRPr lang="en-US" altLang="zh-CN" sz="2400" b="1" dirty="0">
              <a:solidFill>
                <a:schemeClr val="tx1">
                  <a:lumMod val="95000"/>
                  <a:lumOff val="5000"/>
                </a:schemeClr>
              </a:solidFill>
              <a:latin typeface="+mn-ea"/>
            </a:endParaRPr>
          </a:p>
          <a:p>
            <a:pPr>
              <a:lnSpc>
                <a:spcPct val="200000"/>
              </a:lnSpc>
            </a:pPr>
            <a:r>
              <a:rPr lang="zh-CN" altLang="en-US" sz="2400" b="1" dirty="0">
                <a:solidFill>
                  <a:schemeClr val="tx1">
                    <a:lumMod val="95000"/>
                    <a:lumOff val="5000"/>
                  </a:schemeClr>
                </a:solidFill>
                <a:latin typeface="+mn-ea"/>
              </a:rPr>
              <a:t>五、媒体运营功不可没</a:t>
            </a:r>
            <a:endParaRPr lang="en-US" altLang="zh-CN" sz="2400" b="1" dirty="0">
              <a:solidFill>
                <a:schemeClr val="tx1">
                  <a:lumMod val="95000"/>
                  <a:lumOff val="5000"/>
                </a:schemeClr>
              </a:solidFill>
              <a:latin typeface="+mn-ea"/>
            </a:endParaRPr>
          </a:p>
          <a:p>
            <a:pPr>
              <a:lnSpc>
                <a:spcPct val="200000"/>
              </a:lnSpc>
            </a:pPr>
            <a:r>
              <a:rPr lang="zh-CN" altLang="en-US" sz="2400" b="1" dirty="0">
                <a:solidFill>
                  <a:schemeClr val="tx1">
                    <a:lumMod val="95000"/>
                    <a:lumOff val="5000"/>
                  </a:schemeClr>
                </a:solidFill>
                <a:latin typeface="+mn-ea"/>
              </a:rPr>
              <a:t>六、结语</a:t>
            </a:r>
            <a:endParaRPr lang="en-US" altLang="zh-CN" sz="2400" b="1" dirty="0">
              <a:solidFill>
                <a:schemeClr val="tx1">
                  <a:lumMod val="95000"/>
                  <a:lumOff val="5000"/>
                </a:schemeClr>
              </a:solidFill>
              <a:latin typeface="+mn-ea"/>
            </a:endParaRPr>
          </a:p>
        </p:txBody>
      </p:sp>
      <p:sp>
        <p:nvSpPr>
          <p:cNvPr id="28" name="矩形 27"/>
          <p:cNvSpPr/>
          <p:nvPr/>
        </p:nvSpPr>
        <p:spPr>
          <a:xfrm>
            <a:off x="2066924" y="782244"/>
            <a:ext cx="2193211" cy="707886"/>
          </a:xfrm>
          <a:prstGeom prst="rect">
            <a:avLst/>
          </a:prstGeom>
          <a:noFill/>
        </p:spPr>
        <p:txBody>
          <a:bodyPr wrap="none" lIns="324000" rIns="324000">
            <a:spAutoFit/>
          </a:bodyPr>
          <a:lstStyle/>
          <a:p>
            <a:r>
              <a:rPr lang="zh-CN" altLang="en-US" sz="4000" b="1" dirty="0">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sym typeface="华文隶书" panose="02010800040101010101" pitchFamily="2" charset="-122"/>
              </a:rPr>
              <a:t>目录：</a:t>
            </a:r>
            <a:endParaRPr lang="zh-CN" altLang="en-US" sz="4000" b="1" dirty="0">
              <a:solidFill>
                <a:schemeClr val="tx1">
                  <a:lumMod val="95000"/>
                  <a:lumOff val="5000"/>
                </a:schemeClr>
              </a:solidFill>
              <a:latin typeface="Tahoma" panose="020B0604030504040204" pitchFamily="34" charset="0"/>
              <a:cs typeface="Tahoma" panose="020B0604030504040204" pitchFamily="34" charset="0"/>
            </a:endParaRPr>
          </a:p>
        </p:txBody>
      </p:sp>
      <p:sp>
        <p:nvSpPr>
          <p:cNvPr id="30" name="KSO_Shape"/>
          <p:cNvSpPr>
            <a:spLocks/>
          </p:cNvSpPr>
          <p:nvPr/>
        </p:nvSpPr>
        <p:spPr bwMode="auto">
          <a:xfrm>
            <a:off x="1528838" y="3336923"/>
            <a:ext cx="1076172" cy="843815"/>
          </a:xfrm>
          <a:custGeom>
            <a:avLst/>
            <a:gdLst>
              <a:gd name="T0" fmla="*/ 1009661 w 2006600"/>
              <a:gd name="T1" fmla="*/ 391160 h 1387475"/>
              <a:gd name="T2" fmla="*/ 1011251 w 2006600"/>
              <a:gd name="T3" fmla="*/ 509270 h 1387475"/>
              <a:gd name="T4" fmla="*/ 1084401 w 2006600"/>
              <a:gd name="T5" fmla="*/ 630555 h 1387475"/>
              <a:gd name="T6" fmla="*/ 1213209 w 2006600"/>
              <a:gd name="T7" fmla="*/ 691833 h 1387475"/>
              <a:gd name="T8" fmla="*/ 1322616 w 2006600"/>
              <a:gd name="T9" fmla="*/ 683895 h 1387475"/>
              <a:gd name="T10" fmla="*/ 1373821 w 2006600"/>
              <a:gd name="T11" fmla="*/ 722948 h 1387475"/>
              <a:gd name="T12" fmla="*/ 1348695 w 2006600"/>
              <a:gd name="T13" fmla="*/ 830580 h 1387475"/>
              <a:gd name="T14" fmla="*/ 1289857 w 2006600"/>
              <a:gd name="T15" fmla="*/ 930276 h 1387475"/>
              <a:gd name="T16" fmla="*/ 1172499 w 2006600"/>
              <a:gd name="T17" fmla="*/ 1024573 h 1387475"/>
              <a:gd name="T18" fmla="*/ 1069135 w 2006600"/>
              <a:gd name="T19" fmla="*/ 1059498 h 1387475"/>
              <a:gd name="T20" fmla="*/ 955912 w 2006600"/>
              <a:gd name="T21" fmla="*/ 1062356 h 1387475"/>
              <a:gd name="T22" fmla="*/ 850321 w 2006600"/>
              <a:gd name="T23" fmla="*/ 1032511 h 1387475"/>
              <a:gd name="T24" fmla="*/ 740914 w 2006600"/>
              <a:gd name="T25" fmla="*/ 956628 h 1387475"/>
              <a:gd name="T26" fmla="*/ 664902 w 2006600"/>
              <a:gd name="T27" fmla="*/ 847408 h 1387475"/>
              <a:gd name="T28" fmla="*/ 634688 w 2006600"/>
              <a:gd name="T29" fmla="*/ 741998 h 1387475"/>
              <a:gd name="T30" fmla="*/ 637550 w 2006600"/>
              <a:gd name="T31" fmla="*/ 628968 h 1387475"/>
              <a:gd name="T32" fmla="*/ 672535 w 2006600"/>
              <a:gd name="T33" fmla="*/ 525780 h 1387475"/>
              <a:gd name="T34" fmla="*/ 767312 w 2006600"/>
              <a:gd name="T35" fmla="*/ 408623 h 1387475"/>
              <a:gd name="T36" fmla="*/ 867178 w 2006600"/>
              <a:gd name="T37" fmla="*/ 349885 h 1387475"/>
              <a:gd name="T38" fmla="*/ 974676 w 2006600"/>
              <a:gd name="T39" fmla="*/ 324803 h 1387475"/>
              <a:gd name="T40" fmla="*/ 889318 w 2006600"/>
              <a:gd name="T41" fmla="*/ 202109 h 1387475"/>
              <a:gd name="T42" fmla="*/ 752158 w 2006600"/>
              <a:gd name="T43" fmla="*/ 256364 h 1387475"/>
              <a:gd name="T44" fmla="*/ 637858 w 2006600"/>
              <a:gd name="T45" fmla="*/ 346155 h 1387475"/>
              <a:gd name="T46" fmla="*/ 553720 w 2006600"/>
              <a:gd name="T47" fmla="*/ 464501 h 1387475"/>
              <a:gd name="T48" fmla="*/ 506412 w 2006600"/>
              <a:gd name="T49" fmla="*/ 604740 h 1387475"/>
              <a:gd name="T50" fmla="*/ 502602 w 2006600"/>
              <a:gd name="T51" fmla="*/ 758304 h 1387475"/>
              <a:gd name="T52" fmla="*/ 543242 w 2006600"/>
              <a:gd name="T53" fmla="*/ 901399 h 1387475"/>
              <a:gd name="T54" fmla="*/ 621665 w 2006600"/>
              <a:gd name="T55" fmla="*/ 1023552 h 1387475"/>
              <a:gd name="T56" fmla="*/ 731203 w 2006600"/>
              <a:gd name="T57" fmla="*/ 1118737 h 1387475"/>
              <a:gd name="T58" fmla="*/ 865188 w 2006600"/>
              <a:gd name="T59" fmla="*/ 1179338 h 1387475"/>
              <a:gd name="T60" fmla="*/ 1016317 w 2006600"/>
              <a:gd name="T61" fmla="*/ 1198058 h 1387475"/>
              <a:gd name="T62" fmla="*/ 1164907 w 2006600"/>
              <a:gd name="T63" fmla="*/ 1171723 h 1387475"/>
              <a:gd name="T64" fmla="*/ 1295400 w 2006600"/>
              <a:gd name="T65" fmla="*/ 1105094 h 1387475"/>
              <a:gd name="T66" fmla="*/ 1400175 w 2006600"/>
              <a:gd name="T67" fmla="*/ 1005150 h 1387475"/>
              <a:gd name="T68" fmla="*/ 1473200 w 2006600"/>
              <a:gd name="T69" fmla="*/ 878554 h 1387475"/>
              <a:gd name="T70" fmla="*/ 1506537 w 2006600"/>
              <a:gd name="T71" fmla="*/ 732605 h 1387475"/>
              <a:gd name="T72" fmla="*/ 1495107 w 2006600"/>
              <a:gd name="T73" fmla="*/ 580309 h 1387475"/>
              <a:gd name="T74" fmla="*/ 1441133 w 2006600"/>
              <a:gd name="T75" fmla="*/ 442926 h 1387475"/>
              <a:gd name="T76" fmla="*/ 1351280 w 2006600"/>
              <a:gd name="T77" fmla="*/ 329022 h 1387475"/>
              <a:gd name="T78" fmla="*/ 1232853 w 2006600"/>
              <a:gd name="T79" fmla="*/ 244625 h 1387475"/>
              <a:gd name="T80" fmla="*/ 1092517 w 2006600"/>
              <a:gd name="T81" fmla="*/ 197349 h 1387475"/>
              <a:gd name="T82" fmla="*/ 1067117 w 2006600"/>
              <a:gd name="T83" fmla="*/ 2221 h 1387475"/>
              <a:gd name="T84" fmla="*/ 1316355 w 2006600"/>
              <a:gd name="T85" fmla="*/ 48227 h 1387475"/>
              <a:gd name="T86" fmla="*/ 1546543 w 2006600"/>
              <a:gd name="T87" fmla="*/ 149440 h 1387475"/>
              <a:gd name="T88" fmla="*/ 1745297 w 2006600"/>
              <a:gd name="T89" fmla="*/ 297611 h 1387475"/>
              <a:gd name="T90" fmla="*/ 1900555 w 2006600"/>
              <a:gd name="T91" fmla="*/ 485442 h 1387475"/>
              <a:gd name="T92" fmla="*/ 2000885 w 2006600"/>
              <a:gd name="T93" fmla="*/ 704684 h 1387475"/>
              <a:gd name="T94" fmla="*/ 1921510 w 2006600"/>
              <a:gd name="T95" fmla="*/ 911552 h 1387475"/>
              <a:gd name="T96" fmla="*/ 1774507 w 2006600"/>
              <a:gd name="T97" fmla="*/ 1088913 h 1387475"/>
              <a:gd name="T98" fmla="*/ 1582103 w 2006600"/>
              <a:gd name="T99" fmla="*/ 1231055 h 1387475"/>
              <a:gd name="T100" fmla="*/ 1356677 w 2006600"/>
              <a:gd name="T101" fmla="*/ 1331316 h 1387475"/>
              <a:gd name="T102" fmla="*/ 1109345 w 2006600"/>
              <a:gd name="T103" fmla="*/ 1382399 h 1387475"/>
              <a:gd name="T104" fmla="*/ 852805 w 2006600"/>
              <a:gd name="T105" fmla="*/ 1377639 h 1387475"/>
              <a:gd name="T106" fmla="*/ 611187 w 2006600"/>
              <a:gd name="T107" fmla="*/ 1317990 h 1387475"/>
              <a:gd name="T108" fmla="*/ 397510 w 2006600"/>
              <a:gd name="T109" fmla="*/ 1210114 h 1387475"/>
              <a:gd name="T110" fmla="*/ 216852 w 2006600"/>
              <a:gd name="T111" fmla="*/ 1061309 h 1387475"/>
              <a:gd name="T112" fmla="*/ 75882 w 2006600"/>
              <a:gd name="T113" fmla="*/ 879189 h 1387475"/>
              <a:gd name="T114" fmla="*/ 22225 w 2006600"/>
              <a:gd name="T115" fmla="*/ 666610 h 1387475"/>
              <a:gd name="T116" fmla="*/ 140970 w 2006600"/>
              <a:gd name="T117" fmla="*/ 451810 h 1387475"/>
              <a:gd name="T118" fmla="*/ 302260 w 2006600"/>
              <a:gd name="T119" fmla="*/ 270324 h 1387475"/>
              <a:gd name="T120" fmla="*/ 500380 w 2006600"/>
              <a:gd name="T121" fmla="*/ 128817 h 1387475"/>
              <a:gd name="T122" fmla="*/ 728980 w 2006600"/>
              <a:gd name="T123" fmla="*/ 36487 h 1387475"/>
              <a:gd name="T124" fmla="*/ 981393 w 2006600"/>
              <a:gd name="T125" fmla="*/ 317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06600" h="1387475">
                <a:moveTo>
                  <a:pt x="1003300" y="323850"/>
                </a:moveTo>
                <a:lnTo>
                  <a:pt x="1019520" y="324168"/>
                </a:lnTo>
                <a:lnTo>
                  <a:pt x="1035740" y="325120"/>
                </a:lnTo>
                <a:lnTo>
                  <a:pt x="1031924" y="332423"/>
                </a:lnTo>
                <a:lnTo>
                  <a:pt x="1028425" y="339090"/>
                </a:lnTo>
                <a:lnTo>
                  <a:pt x="1025245" y="346075"/>
                </a:lnTo>
                <a:lnTo>
                  <a:pt x="1022065" y="353378"/>
                </a:lnTo>
                <a:lnTo>
                  <a:pt x="1019202" y="360680"/>
                </a:lnTo>
                <a:lnTo>
                  <a:pt x="1016658" y="367983"/>
                </a:lnTo>
                <a:lnTo>
                  <a:pt x="1014113" y="375285"/>
                </a:lnTo>
                <a:lnTo>
                  <a:pt x="1011887" y="383223"/>
                </a:lnTo>
                <a:lnTo>
                  <a:pt x="1009661" y="391160"/>
                </a:lnTo>
                <a:lnTo>
                  <a:pt x="1008071" y="398780"/>
                </a:lnTo>
                <a:lnTo>
                  <a:pt x="1006480" y="406718"/>
                </a:lnTo>
                <a:lnTo>
                  <a:pt x="1005526" y="414655"/>
                </a:lnTo>
                <a:lnTo>
                  <a:pt x="1004572" y="422910"/>
                </a:lnTo>
                <a:lnTo>
                  <a:pt x="1003618" y="430848"/>
                </a:lnTo>
                <a:lnTo>
                  <a:pt x="1003300" y="439103"/>
                </a:lnTo>
                <a:lnTo>
                  <a:pt x="1003300" y="447358"/>
                </a:lnTo>
                <a:lnTo>
                  <a:pt x="1003618" y="460058"/>
                </a:lnTo>
                <a:lnTo>
                  <a:pt x="1004572" y="472758"/>
                </a:lnTo>
                <a:lnTo>
                  <a:pt x="1006162" y="485140"/>
                </a:lnTo>
                <a:lnTo>
                  <a:pt x="1008389" y="497205"/>
                </a:lnTo>
                <a:lnTo>
                  <a:pt x="1011251" y="509270"/>
                </a:lnTo>
                <a:lnTo>
                  <a:pt x="1014432" y="521018"/>
                </a:lnTo>
                <a:lnTo>
                  <a:pt x="1018248" y="532448"/>
                </a:lnTo>
                <a:lnTo>
                  <a:pt x="1022701" y="543560"/>
                </a:lnTo>
                <a:lnTo>
                  <a:pt x="1027471" y="554673"/>
                </a:lnTo>
                <a:lnTo>
                  <a:pt x="1033196" y="565150"/>
                </a:lnTo>
                <a:lnTo>
                  <a:pt x="1038921" y="575628"/>
                </a:lnTo>
                <a:lnTo>
                  <a:pt x="1045600" y="585470"/>
                </a:lnTo>
                <a:lnTo>
                  <a:pt x="1052597" y="595313"/>
                </a:lnTo>
                <a:lnTo>
                  <a:pt x="1059594" y="604838"/>
                </a:lnTo>
                <a:lnTo>
                  <a:pt x="1067545" y="613728"/>
                </a:lnTo>
                <a:lnTo>
                  <a:pt x="1075814" y="622300"/>
                </a:lnTo>
                <a:lnTo>
                  <a:pt x="1084401" y="630555"/>
                </a:lnTo>
                <a:lnTo>
                  <a:pt x="1093306" y="638175"/>
                </a:lnTo>
                <a:lnTo>
                  <a:pt x="1102848" y="645478"/>
                </a:lnTo>
                <a:lnTo>
                  <a:pt x="1112389" y="652463"/>
                </a:lnTo>
                <a:lnTo>
                  <a:pt x="1122566" y="658813"/>
                </a:lnTo>
                <a:lnTo>
                  <a:pt x="1132744" y="664845"/>
                </a:lnTo>
                <a:lnTo>
                  <a:pt x="1143557" y="670243"/>
                </a:lnTo>
                <a:lnTo>
                  <a:pt x="1154689" y="675323"/>
                </a:lnTo>
                <a:lnTo>
                  <a:pt x="1165820" y="679450"/>
                </a:lnTo>
                <a:lnTo>
                  <a:pt x="1177270" y="683578"/>
                </a:lnTo>
                <a:lnTo>
                  <a:pt x="1189037" y="686753"/>
                </a:lnTo>
                <a:lnTo>
                  <a:pt x="1201123" y="689610"/>
                </a:lnTo>
                <a:lnTo>
                  <a:pt x="1213209" y="691833"/>
                </a:lnTo>
                <a:lnTo>
                  <a:pt x="1225613" y="693420"/>
                </a:lnTo>
                <a:lnTo>
                  <a:pt x="1238016" y="694055"/>
                </a:lnTo>
                <a:lnTo>
                  <a:pt x="1251056" y="694690"/>
                </a:lnTo>
                <a:lnTo>
                  <a:pt x="1259325" y="694690"/>
                </a:lnTo>
                <a:lnTo>
                  <a:pt x="1267276" y="694055"/>
                </a:lnTo>
                <a:lnTo>
                  <a:pt x="1275545" y="693420"/>
                </a:lnTo>
                <a:lnTo>
                  <a:pt x="1283815" y="692468"/>
                </a:lnTo>
                <a:lnTo>
                  <a:pt x="1291766" y="691198"/>
                </a:lnTo>
                <a:lnTo>
                  <a:pt x="1299399" y="689928"/>
                </a:lnTo>
                <a:lnTo>
                  <a:pt x="1307350" y="688023"/>
                </a:lnTo>
                <a:lnTo>
                  <a:pt x="1315301" y="686118"/>
                </a:lnTo>
                <a:lnTo>
                  <a:pt x="1322616" y="683895"/>
                </a:lnTo>
                <a:lnTo>
                  <a:pt x="1330249" y="681355"/>
                </a:lnTo>
                <a:lnTo>
                  <a:pt x="1337564" y="678815"/>
                </a:lnTo>
                <a:lnTo>
                  <a:pt x="1345197" y="675958"/>
                </a:lnTo>
                <a:lnTo>
                  <a:pt x="1352194" y="672783"/>
                </a:lnTo>
                <a:lnTo>
                  <a:pt x="1359509" y="669608"/>
                </a:lnTo>
                <a:lnTo>
                  <a:pt x="1366188" y="666115"/>
                </a:lnTo>
                <a:lnTo>
                  <a:pt x="1372867" y="661988"/>
                </a:lnTo>
                <a:lnTo>
                  <a:pt x="1374139" y="678498"/>
                </a:lnTo>
                <a:lnTo>
                  <a:pt x="1374775" y="694690"/>
                </a:lnTo>
                <a:lnTo>
                  <a:pt x="1374457" y="704215"/>
                </a:lnTo>
                <a:lnTo>
                  <a:pt x="1374139" y="713740"/>
                </a:lnTo>
                <a:lnTo>
                  <a:pt x="1373821" y="722948"/>
                </a:lnTo>
                <a:lnTo>
                  <a:pt x="1372549" y="732790"/>
                </a:lnTo>
                <a:lnTo>
                  <a:pt x="1371595" y="741998"/>
                </a:lnTo>
                <a:lnTo>
                  <a:pt x="1370640" y="751205"/>
                </a:lnTo>
                <a:lnTo>
                  <a:pt x="1368732" y="760413"/>
                </a:lnTo>
                <a:lnTo>
                  <a:pt x="1366824" y="769303"/>
                </a:lnTo>
                <a:lnTo>
                  <a:pt x="1365234" y="778193"/>
                </a:lnTo>
                <a:lnTo>
                  <a:pt x="1363007" y="787083"/>
                </a:lnTo>
                <a:lnTo>
                  <a:pt x="1360463" y="795973"/>
                </a:lnTo>
                <a:lnTo>
                  <a:pt x="1357919" y="804863"/>
                </a:lnTo>
                <a:lnTo>
                  <a:pt x="1355056" y="813435"/>
                </a:lnTo>
                <a:lnTo>
                  <a:pt x="1351876" y="822008"/>
                </a:lnTo>
                <a:lnTo>
                  <a:pt x="1348695" y="830580"/>
                </a:lnTo>
                <a:lnTo>
                  <a:pt x="1345515" y="839153"/>
                </a:lnTo>
                <a:lnTo>
                  <a:pt x="1342017" y="847408"/>
                </a:lnTo>
                <a:lnTo>
                  <a:pt x="1337882" y="855663"/>
                </a:lnTo>
                <a:lnTo>
                  <a:pt x="1334065" y="863283"/>
                </a:lnTo>
                <a:lnTo>
                  <a:pt x="1329931" y="871538"/>
                </a:lnTo>
                <a:lnTo>
                  <a:pt x="1325478" y="879158"/>
                </a:lnTo>
                <a:lnTo>
                  <a:pt x="1321026" y="886778"/>
                </a:lnTo>
                <a:lnTo>
                  <a:pt x="1316255" y="894398"/>
                </a:lnTo>
                <a:lnTo>
                  <a:pt x="1311166" y="901700"/>
                </a:lnTo>
                <a:lnTo>
                  <a:pt x="1306396" y="909320"/>
                </a:lnTo>
                <a:lnTo>
                  <a:pt x="1300989" y="916305"/>
                </a:lnTo>
                <a:lnTo>
                  <a:pt x="1289857" y="930276"/>
                </a:lnTo>
                <a:lnTo>
                  <a:pt x="1278090" y="943928"/>
                </a:lnTo>
                <a:lnTo>
                  <a:pt x="1266004" y="956628"/>
                </a:lnTo>
                <a:lnTo>
                  <a:pt x="1252964" y="969011"/>
                </a:lnTo>
                <a:lnTo>
                  <a:pt x="1239606" y="980758"/>
                </a:lnTo>
                <a:lnTo>
                  <a:pt x="1225295" y="991553"/>
                </a:lnTo>
                <a:lnTo>
                  <a:pt x="1218297" y="996951"/>
                </a:lnTo>
                <a:lnTo>
                  <a:pt x="1210983" y="1002031"/>
                </a:lnTo>
                <a:lnTo>
                  <a:pt x="1203667" y="1006793"/>
                </a:lnTo>
                <a:lnTo>
                  <a:pt x="1195716" y="1011873"/>
                </a:lnTo>
                <a:lnTo>
                  <a:pt x="1188083" y="1016318"/>
                </a:lnTo>
                <a:lnTo>
                  <a:pt x="1180450" y="1020763"/>
                </a:lnTo>
                <a:lnTo>
                  <a:pt x="1172499" y="1024573"/>
                </a:lnTo>
                <a:lnTo>
                  <a:pt x="1164230" y="1029018"/>
                </a:lnTo>
                <a:lnTo>
                  <a:pt x="1155961" y="1032511"/>
                </a:lnTo>
                <a:lnTo>
                  <a:pt x="1148010" y="1036003"/>
                </a:lnTo>
                <a:lnTo>
                  <a:pt x="1139423" y="1039813"/>
                </a:lnTo>
                <a:lnTo>
                  <a:pt x="1131154" y="1042988"/>
                </a:lnTo>
                <a:lnTo>
                  <a:pt x="1122566" y="1046163"/>
                </a:lnTo>
                <a:lnTo>
                  <a:pt x="1113661" y="1048703"/>
                </a:lnTo>
                <a:lnTo>
                  <a:pt x="1105074" y="1051561"/>
                </a:lnTo>
                <a:lnTo>
                  <a:pt x="1096169" y="1053466"/>
                </a:lnTo>
                <a:lnTo>
                  <a:pt x="1087264" y="1056006"/>
                </a:lnTo>
                <a:lnTo>
                  <a:pt x="1078358" y="1057911"/>
                </a:lnTo>
                <a:lnTo>
                  <a:pt x="1069135" y="1059498"/>
                </a:lnTo>
                <a:lnTo>
                  <a:pt x="1059594" y="1061086"/>
                </a:lnTo>
                <a:lnTo>
                  <a:pt x="1050370" y="1062356"/>
                </a:lnTo>
                <a:lnTo>
                  <a:pt x="1041147" y="1063626"/>
                </a:lnTo>
                <a:lnTo>
                  <a:pt x="1031924" y="1064261"/>
                </a:lnTo>
                <a:lnTo>
                  <a:pt x="1022383" y="1064896"/>
                </a:lnTo>
                <a:lnTo>
                  <a:pt x="1012841" y="1065213"/>
                </a:lnTo>
                <a:lnTo>
                  <a:pt x="1003300" y="1065213"/>
                </a:lnTo>
                <a:lnTo>
                  <a:pt x="993759" y="1065213"/>
                </a:lnTo>
                <a:lnTo>
                  <a:pt x="984218" y="1064896"/>
                </a:lnTo>
                <a:lnTo>
                  <a:pt x="974676" y="1064261"/>
                </a:lnTo>
                <a:lnTo>
                  <a:pt x="965135" y="1063626"/>
                </a:lnTo>
                <a:lnTo>
                  <a:pt x="955912" y="1062356"/>
                </a:lnTo>
                <a:lnTo>
                  <a:pt x="946688" y="1061086"/>
                </a:lnTo>
                <a:lnTo>
                  <a:pt x="937783" y="1059498"/>
                </a:lnTo>
                <a:lnTo>
                  <a:pt x="928560" y="1057911"/>
                </a:lnTo>
                <a:lnTo>
                  <a:pt x="919655" y="1056006"/>
                </a:lnTo>
                <a:lnTo>
                  <a:pt x="910750" y="1053466"/>
                </a:lnTo>
                <a:lnTo>
                  <a:pt x="901526" y="1051561"/>
                </a:lnTo>
                <a:lnTo>
                  <a:pt x="892621" y="1048703"/>
                </a:lnTo>
                <a:lnTo>
                  <a:pt x="884034" y="1046163"/>
                </a:lnTo>
                <a:lnTo>
                  <a:pt x="875765" y="1042988"/>
                </a:lnTo>
                <a:lnTo>
                  <a:pt x="867178" y="1039813"/>
                </a:lnTo>
                <a:lnTo>
                  <a:pt x="858908" y="1036003"/>
                </a:lnTo>
                <a:lnTo>
                  <a:pt x="850321" y="1032511"/>
                </a:lnTo>
                <a:lnTo>
                  <a:pt x="842370" y="1029018"/>
                </a:lnTo>
                <a:lnTo>
                  <a:pt x="834101" y="1024573"/>
                </a:lnTo>
                <a:lnTo>
                  <a:pt x="826468" y="1020763"/>
                </a:lnTo>
                <a:lnTo>
                  <a:pt x="818517" y="1016318"/>
                </a:lnTo>
                <a:lnTo>
                  <a:pt x="810566" y="1011873"/>
                </a:lnTo>
                <a:lnTo>
                  <a:pt x="803251" y="1006793"/>
                </a:lnTo>
                <a:lnTo>
                  <a:pt x="795618" y="1002031"/>
                </a:lnTo>
                <a:lnTo>
                  <a:pt x="788303" y="996951"/>
                </a:lnTo>
                <a:lnTo>
                  <a:pt x="780988" y="991553"/>
                </a:lnTo>
                <a:lnTo>
                  <a:pt x="767312" y="980758"/>
                </a:lnTo>
                <a:lnTo>
                  <a:pt x="753636" y="969011"/>
                </a:lnTo>
                <a:lnTo>
                  <a:pt x="740914" y="956628"/>
                </a:lnTo>
                <a:lnTo>
                  <a:pt x="728192" y="943928"/>
                </a:lnTo>
                <a:lnTo>
                  <a:pt x="716743" y="930276"/>
                </a:lnTo>
                <a:lnTo>
                  <a:pt x="705929" y="916305"/>
                </a:lnTo>
                <a:lnTo>
                  <a:pt x="700523" y="909320"/>
                </a:lnTo>
                <a:lnTo>
                  <a:pt x="695434" y="901700"/>
                </a:lnTo>
                <a:lnTo>
                  <a:pt x="690345" y="894398"/>
                </a:lnTo>
                <a:lnTo>
                  <a:pt x="685893" y="886778"/>
                </a:lnTo>
                <a:lnTo>
                  <a:pt x="681122" y="879158"/>
                </a:lnTo>
                <a:lnTo>
                  <a:pt x="676669" y="871538"/>
                </a:lnTo>
                <a:lnTo>
                  <a:pt x="672535" y="863283"/>
                </a:lnTo>
                <a:lnTo>
                  <a:pt x="668718" y="855663"/>
                </a:lnTo>
                <a:lnTo>
                  <a:pt x="664902" y="847408"/>
                </a:lnTo>
                <a:lnTo>
                  <a:pt x="661085" y="839153"/>
                </a:lnTo>
                <a:lnTo>
                  <a:pt x="657587" y="830580"/>
                </a:lnTo>
                <a:lnTo>
                  <a:pt x="654406" y="822008"/>
                </a:lnTo>
                <a:lnTo>
                  <a:pt x="651544" y="813435"/>
                </a:lnTo>
                <a:lnTo>
                  <a:pt x="648682" y="804863"/>
                </a:lnTo>
                <a:lnTo>
                  <a:pt x="645819" y="795973"/>
                </a:lnTo>
                <a:lnTo>
                  <a:pt x="643593" y="787083"/>
                </a:lnTo>
                <a:lnTo>
                  <a:pt x="641367" y="778193"/>
                </a:lnTo>
                <a:lnTo>
                  <a:pt x="639458" y="769303"/>
                </a:lnTo>
                <a:lnTo>
                  <a:pt x="637550" y="760413"/>
                </a:lnTo>
                <a:lnTo>
                  <a:pt x="636278" y="751205"/>
                </a:lnTo>
                <a:lnTo>
                  <a:pt x="634688" y="741998"/>
                </a:lnTo>
                <a:lnTo>
                  <a:pt x="633734" y="732790"/>
                </a:lnTo>
                <a:lnTo>
                  <a:pt x="633097" y="722948"/>
                </a:lnTo>
                <a:lnTo>
                  <a:pt x="632143" y="713740"/>
                </a:lnTo>
                <a:lnTo>
                  <a:pt x="631825" y="704215"/>
                </a:lnTo>
                <a:lnTo>
                  <a:pt x="631825" y="694690"/>
                </a:lnTo>
                <a:lnTo>
                  <a:pt x="631825" y="684848"/>
                </a:lnTo>
                <a:lnTo>
                  <a:pt x="632143" y="675640"/>
                </a:lnTo>
                <a:lnTo>
                  <a:pt x="633097" y="666115"/>
                </a:lnTo>
                <a:lnTo>
                  <a:pt x="633734" y="656908"/>
                </a:lnTo>
                <a:lnTo>
                  <a:pt x="634688" y="647383"/>
                </a:lnTo>
                <a:lnTo>
                  <a:pt x="636278" y="638175"/>
                </a:lnTo>
                <a:lnTo>
                  <a:pt x="637550" y="628968"/>
                </a:lnTo>
                <a:lnTo>
                  <a:pt x="639458" y="620078"/>
                </a:lnTo>
                <a:lnTo>
                  <a:pt x="641367" y="610870"/>
                </a:lnTo>
                <a:lnTo>
                  <a:pt x="643593" y="601980"/>
                </a:lnTo>
                <a:lnTo>
                  <a:pt x="645819" y="593090"/>
                </a:lnTo>
                <a:lnTo>
                  <a:pt x="648682" y="584518"/>
                </a:lnTo>
                <a:lnTo>
                  <a:pt x="651544" y="575628"/>
                </a:lnTo>
                <a:lnTo>
                  <a:pt x="654406" y="567055"/>
                </a:lnTo>
                <a:lnTo>
                  <a:pt x="657587" y="558800"/>
                </a:lnTo>
                <a:lnTo>
                  <a:pt x="661085" y="550228"/>
                </a:lnTo>
                <a:lnTo>
                  <a:pt x="664902" y="541973"/>
                </a:lnTo>
                <a:lnTo>
                  <a:pt x="668718" y="534035"/>
                </a:lnTo>
                <a:lnTo>
                  <a:pt x="672535" y="525780"/>
                </a:lnTo>
                <a:lnTo>
                  <a:pt x="676669" y="517843"/>
                </a:lnTo>
                <a:lnTo>
                  <a:pt x="681122" y="509905"/>
                </a:lnTo>
                <a:lnTo>
                  <a:pt x="685893" y="502603"/>
                </a:lnTo>
                <a:lnTo>
                  <a:pt x="690345" y="494665"/>
                </a:lnTo>
                <a:lnTo>
                  <a:pt x="695434" y="487363"/>
                </a:lnTo>
                <a:lnTo>
                  <a:pt x="700523" y="480060"/>
                </a:lnTo>
                <a:lnTo>
                  <a:pt x="705929" y="472758"/>
                </a:lnTo>
                <a:lnTo>
                  <a:pt x="716743" y="458788"/>
                </a:lnTo>
                <a:lnTo>
                  <a:pt x="728192" y="445135"/>
                </a:lnTo>
                <a:lnTo>
                  <a:pt x="740914" y="432435"/>
                </a:lnTo>
                <a:lnTo>
                  <a:pt x="753636" y="420370"/>
                </a:lnTo>
                <a:lnTo>
                  <a:pt x="767312" y="408623"/>
                </a:lnTo>
                <a:lnTo>
                  <a:pt x="780988" y="397510"/>
                </a:lnTo>
                <a:lnTo>
                  <a:pt x="788303" y="392113"/>
                </a:lnTo>
                <a:lnTo>
                  <a:pt x="795618" y="387033"/>
                </a:lnTo>
                <a:lnTo>
                  <a:pt x="803251" y="382270"/>
                </a:lnTo>
                <a:lnTo>
                  <a:pt x="810566" y="377508"/>
                </a:lnTo>
                <a:lnTo>
                  <a:pt x="818517" y="373063"/>
                </a:lnTo>
                <a:lnTo>
                  <a:pt x="826468" y="368618"/>
                </a:lnTo>
                <a:lnTo>
                  <a:pt x="834101" y="364490"/>
                </a:lnTo>
                <a:lnTo>
                  <a:pt x="842370" y="360363"/>
                </a:lnTo>
                <a:lnTo>
                  <a:pt x="850321" y="356553"/>
                </a:lnTo>
                <a:lnTo>
                  <a:pt x="858908" y="353060"/>
                </a:lnTo>
                <a:lnTo>
                  <a:pt x="867178" y="349885"/>
                </a:lnTo>
                <a:lnTo>
                  <a:pt x="875765" y="346710"/>
                </a:lnTo>
                <a:lnTo>
                  <a:pt x="884034" y="343218"/>
                </a:lnTo>
                <a:lnTo>
                  <a:pt x="892621" y="340360"/>
                </a:lnTo>
                <a:lnTo>
                  <a:pt x="901526" y="338138"/>
                </a:lnTo>
                <a:lnTo>
                  <a:pt x="910750" y="335598"/>
                </a:lnTo>
                <a:lnTo>
                  <a:pt x="919655" y="333375"/>
                </a:lnTo>
                <a:lnTo>
                  <a:pt x="928560" y="331470"/>
                </a:lnTo>
                <a:lnTo>
                  <a:pt x="937783" y="329883"/>
                </a:lnTo>
                <a:lnTo>
                  <a:pt x="946688" y="327978"/>
                </a:lnTo>
                <a:lnTo>
                  <a:pt x="955912" y="327025"/>
                </a:lnTo>
                <a:lnTo>
                  <a:pt x="965135" y="326073"/>
                </a:lnTo>
                <a:lnTo>
                  <a:pt x="974676" y="324803"/>
                </a:lnTo>
                <a:lnTo>
                  <a:pt x="984218" y="324485"/>
                </a:lnTo>
                <a:lnTo>
                  <a:pt x="993759" y="324168"/>
                </a:lnTo>
                <a:lnTo>
                  <a:pt x="1003300" y="323850"/>
                </a:lnTo>
                <a:close/>
                <a:moveTo>
                  <a:pt x="990283" y="189417"/>
                </a:moveTo>
                <a:lnTo>
                  <a:pt x="977265" y="190052"/>
                </a:lnTo>
                <a:lnTo>
                  <a:pt x="964565" y="190687"/>
                </a:lnTo>
                <a:lnTo>
                  <a:pt x="951865" y="191956"/>
                </a:lnTo>
                <a:lnTo>
                  <a:pt x="939165" y="193225"/>
                </a:lnTo>
                <a:lnTo>
                  <a:pt x="926465" y="195129"/>
                </a:lnTo>
                <a:lnTo>
                  <a:pt x="914083" y="197349"/>
                </a:lnTo>
                <a:lnTo>
                  <a:pt x="901383" y="199888"/>
                </a:lnTo>
                <a:lnTo>
                  <a:pt x="889318" y="202109"/>
                </a:lnTo>
                <a:lnTo>
                  <a:pt x="877253" y="205282"/>
                </a:lnTo>
                <a:lnTo>
                  <a:pt x="865188" y="208772"/>
                </a:lnTo>
                <a:lnTo>
                  <a:pt x="853440" y="212262"/>
                </a:lnTo>
                <a:lnTo>
                  <a:pt x="841693" y="216069"/>
                </a:lnTo>
                <a:lnTo>
                  <a:pt x="829945" y="219877"/>
                </a:lnTo>
                <a:lnTo>
                  <a:pt x="818515" y="224319"/>
                </a:lnTo>
                <a:lnTo>
                  <a:pt x="807085" y="228760"/>
                </a:lnTo>
                <a:lnTo>
                  <a:pt x="795655" y="233837"/>
                </a:lnTo>
                <a:lnTo>
                  <a:pt x="784543" y="239231"/>
                </a:lnTo>
                <a:lnTo>
                  <a:pt x="773748" y="244625"/>
                </a:lnTo>
                <a:lnTo>
                  <a:pt x="762953" y="250336"/>
                </a:lnTo>
                <a:lnTo>
                  <a:pt x="752158" y="256364"/>
                </a:lnTo>
                <a:lnTo>
                  <a:pt x="741680" y="262392"/>
                </a:lnTo>
                <a:lnTo>
                  <a:pt x="731203" y="269055"/>
                </a:lnTo>
                <a:lnTo>
                  <a:pt x="721360" y="275401"/>
                </a:lnTo>
                <a:lnTo>
                  <a:pt x="711200" y="282698"/>
                </a:lnTo>
                <a:lnTo>
                  <a:pt x="701358" y="289679"/>
                </a:lnTo>
                <a:lnTo>
                  <a:pt x="691833" y="297293"/>
                </a:lnTo>
                <a:lnTo>
                  <a:pt x="682308" y="304591"/>
                </a:lnTo>
                <a:lnTo>
                  <a:pt x="673100" y="312523"/>
                </a:lnTo>
                <a:lnTo>
                  <a:pt x="663893" y="320772"/>
                </a:lnTo>
                <a:lnTo>
                  <a:pt x="655003" y="329022"/>
                </a:lnTo>
                <a:lnTo>
                  <a:pt x="646430" y="337588"/>
                </a:lnTo>
                <a:lnTo>
                  <a:pt x="637858" y="346155"/>
                </a:lnTo>
                <a:lnTo>
                  <a:pt x="629602" y="355039"/>
                </a:lnTo>
                <a:lnTo>
                  <a:pt x="621665" y="363923"/>
                </a:lnTo>
                <a:lnTo>
                  <a:pt x="613727" y="373124"/>
                </a:lnTo>
                <a:lnTo>
                  <a:pt x="606107" y="382642"/>
                </a:lnTo>
                <a:lnTo>
                  <a:pt x="598805" y="392161"/>
                </a:lnTo>
                <a:lnTo>
                  <a:pt x="591502" y="401997"/>
                </a:lnTo>
                <a:lnTo>
                  <a:pt x="584835" y="411832"/>
                </a:lnTo>
                <a:lnTo>
                  <a:pt x="578167" y="422303"/>
                </a:lnTo>
                <a:lnTo>
                  <a:pt x="571817" y="432456"/>
                </a:lnTo>
                <a:lnTo>
                  <a:pt x="565150" y="442926"/>
                </a:lnTo>
                <a:lnTo>
                  <a:pt x="559435" y="453396"/>
                </a:lnTo>
                <a:lnTo>
                  <a:pt x="553720" y="464501"/>
                </a:lnTo>
                <a:lnTo>
                  <a:pt x="548005" y="475289"/>
                </a:lnTo>
                <a:lnTo>
                  <a:pt x="543242" y="486711"/>
                </a:lnTo>
                <a:lnTo>
                  <a:pt x="538162" y="497499"/>
                </a:lnTo>
                <a:lnTo>
                  <a:pt x="533400" y="508921"/>
                </a:lnTo>
                <a:lnTo>
                  <a:pt x="529272" y="520660"/>
                </a:lnTo>
                <a:lnTo>
                  <a:pt x="525145" y="532082"/>
                </a:lnTo>
                <a:lnTo>
                  <a:pt x="521017" y="543822"/>
                </a:lnTo>
                <a:lnTo>
                  <a:pt x="517525" y="555878"/>
                </a:lnTo>
                <a:lnTo>
                  <a:pt x="514350" y="568252"/>
                </a:lnTo>
                <a:lnTo>
                  <a:pt x="511492" y="580309"/>
                </a:lnTo>
                <a:lnTo>
                  <a:pt x="508635" y="592366"/>
                </a:lnTo>
                <a:lnTo>
                  <a:pt x="506412" y="604740"/>
                </a:lnTo>
                <a:lnTo>
                  <a:pt x="504190" y="617114"/>
                </a:lnTo>
                <a:lnTo>
                  <a:pt x="502602" y="629805"/>
                </a:lnTo>
                <a:lnTo>
                  <a:pt x="501015" y="642496"/>
                </a:lnTo>
                <a:lnTo>
                  <a:pt x="500062" y="654870"/>
                </a:lnTo>
                <a:lnTo>
                  <a:pt x="499110" y="668196"/>
                </a:lnTo>
                <a:lnTo>
                  <a:pt x="498792" y="680888"/>
                </a:lnTo>
                <a:lnTo>
                  <a:pt x="498157" y="693896"/>
                </a:lnTo>
                <a:lnTo>
                  <a:pt x="498792" y="706905"/>
                </a:lnTo>
                <a:lnTo>
                  <a:pt x="499110" y="719596"/>
                </a:lnTo>
                <a:lnTo>
                  <a:pt x="500062" y="732605"/>
                </a:lnTo>
                <a:lnTo>
                  <a:pt x="501015" y="745296"/>
                </a:lnTo>
                <a:lnTo>
                  <a:pt x="502602" y="758304"/>
                </a:lnTo>
                <a:lnTo>
                  <a:pt x="504190" y="770678"/>
                </a:lnTo>
                <a:lnTo>
                  <a:pt x="506412" y="783052"/>
                </a:lnTo>
                <a:lnTo>
                  <a:pt x="508635" y="795426"/>
                </a:lnTo>
                <a:lnTo>
                  <a:pt x="511492" y="807800"/>
                </a:lnTo>
                <a:lnTo>
                  <a:pt x="514350" y="819857"/>
                </a:lnTo>
                <a:lnTo>
                  <a:pt x="517525" y="831914"/>
                </a:lnTo>
                <a:lnTo>
                  <a:pt x="521017" y="843653"/>
                </a:lnTo>
                <a:lnTo>
                  <a:pt x="525145" y="855393"/>
                </a:lnTo>
                <a:lnTo>
                  <a:pt x="529272" y="867132"/>
                </a:lnTo>
                <a:lnTo>
                  <a:pt x="533400" y="878554"/>
                </a:lnTo>
                <a:lnTo>
                  <a:pt x="538162" y="889977"/>
                </a:lnTo>
                <a:lnTo>
                  <a:pt x="543242" y="901399"/>
                </a:lnTo>
                <a:lnTo>
                  <a:pt x="548005" y="912186"/>
                </a:lnTo>
                <a:lnTo>
                  <a:pt x="553720" y="923291"/>
                </a:lnTo>
                <a:lnTo>
                  <a:pt x="559435" y="934079"/>
                </a:lnTo>
                <a:lnTo>
                  <a:pt x="565150" y="944549"/>
                </a:lnTo>
                <a:lnTo>
                  <a:pt x="571817" y="955337"/>
                </a:lnTo>
                <a:lnTo>
                  <a:pt x="578167" y="965807"/>
                </a:lnTo>
                <a:lnTo>
                  <a:pt x="584835" y="975643"/>
                </a:lnTo>
                <a:lnTo>
                  <a:pt x="591502" y="985479"/>
                </a:lnTo>
                <a:lnTo>
                  <a:pt x="598805" y="995632"/>
                </a:lnTo>
                <a:lnTo>
                  <a:pt x="606107" y="1005150"/>
                </a:lnTo>
                <a:lnTo>
                  <a:pt x="613727" y="1014351"/>
                </a:lnTo>
                <a:lnTo>
                  <a:pt x="621665" y="1023552"/>
                </a:lnTo>
                <a:lnTo>
                  <a:pt x="629602" y="1033071"/>
                </a:lnTo>
                <a:lnTo>
                  <a:pt x="637858" y="1041955"/>
                </a:lnTo>
                <a:lnTo>
                  <a:pt x="646430" y="1050521"/>
                </a:lnTo>
                <a:lnTo>
                  <a:pt x="655003" y="1059088"/>
                </a:lnTo>
                <a:lnTo>
                  <a:pt x="663893" y="1067020"/>
                </a:lnTo>
                <a:lnTo>
                  <a:pt x="673100" y="1074952"/>
                </a:lnTo>
                <a:lnTo>
                  <a:pt x="682308" y="1082884"/>
                </a:lnTo>
                <a:lnTo>
                  <a:pt x="691833" y="1090499"/>
                </a:lnTo>
                <a:lnTo>
                  <a:pt x="701358" y="1098114"/>
                </a:lnTo>
                <a:lnTo>
                  <a:pt x="711200" y="1105094"/>
                </a:lnTo>
                <a:lnTo>
                  <a:pt x="721360" y="1112074"/>
                </a:lnTo>
                <a:lnTo>
                  <a:pt x="731203" y="1118737"/>
                </a:lnTo>
                <a:lnTo>
                  <a:pt x="741680" y="1125083"/>
                </a:lnTo>
                <a:lnTo>
                  <a:pt x="752158" y="1131111"/>
                </a:lnTo>
                <a:lnTo>
                  <a:pt x="762953" y="1137139"/>
                </a:lnTo>
                <a:lnTo>
                  <a:pt x="773748" y="1142850"/>
                </a:lnTo>
                <a:lnTo>
                  <a:pt x="784543" y="1148562"/>
                </a:lnTo>
                <a:lnTo>
                  <a:pt x="795655" y="1153638"/>
                </a:lnTo>
                <a:lnTo>
                  <a:pt x="807085" y="1158715"/>
                </a:lnTo>
                <a:lnTo>
                  <a:pt x="818515" y="1163157"/>
                </a:lnTo>
                <a:lnTo>
                  <a:pt x="829945" y="1167599"/>
                </a:lnTo>
                <a:lnTo>
                  <a:pt x="841693" y="1171723"/>
                </a:lnTo>
                <a:lnTo>
                  <a:pt x="853440" y="1175531"/>
                </a:lnTo>
                <a:lnTo>
                  <a:pt x="865188" y="1179338"/>
                </a:lnTo>
                <a:lnTo>
                  <a:pt x="877253" y="1182511"/>
                </a:lnTo>
                <a:lnTo>
                  <a:pt x="889318" y="1185366"/>
                </a:lnTo>
                <a:lnTo>
                  <a:pt x="901383" y="1188222"/>
                </a:lnTo>
                <a:lnTo>
                  <a:pt x="914083" y="1190126"/>
                </a:lnTo>
                <a:lnTo>
                  <a:pt x="926465" y="1192347"/>
                </a:lnTo>
                <a:lnTo>
                  <a:pt x="939165" y="1194250"/>
                </a:lnTo>
                <a:lnTo>
                  <a:pt x="951865" y="1195519"/>
                </a:lnTo>
                <a:lnTo>
                  <a:pt x="964565" y="1196788"/>
                </a:lnTo>
                <a:lnTo>
                  <a:pt x="977265" y="1197740"/>
                </a:lnTo>
                <a:lnTo>
                  <a:pt x="990283" y="1198058"/>
                </a:lnTo>
                <a:lnTo>
                  <a:pt x="1003300" y="1198375"/>
                </a:lnTo>
                <a:lnTo>
                  <a:pt x="1016317" y="1198058"/>
                </a:lnTo>
                <a:lnTo>
                  <a:pt x="1029335" y="1197740"/>
                </a:lnTo>
                <a:lnTo>
                  <a:pt x="1042035" y="1196788"/>
                </a:lnTo>
                <a:lnTo>
                  <a:pt x="1055053" y="1195519"/>
                </a:lnTo>
                <a:lnTo>
                  <a:pt x="1067435" y="1194250"/>
                </a:lnTo>
                <a:lnTo>
                  <a:pt x="1079817" y="1192347"/>
                </a:lnTo>
                <a:lnTo>
                  <a:pt x="1092517" y="1190126"/>
                </a:lnTo>
                <a:lnTo>
                  <a:pt x="1104900" y="1188222"/>
                </a:lnTo>
                <a:lnTo>
                  <a:pt x="1116965" y="1185366"/>
                </a:lnTo>
                <a:lnTo>
                  <a:pt x="1129347" y="1182511"/>
                </a:lnTo>
                <a:lnTo>
                  <a:pt x="1141095" y="1179338"/>
                </a:lnTo>
                <a:lnTo>
                  <a:pt x="1153160" y="1175531"/>
                </a:lnTo>
                <a:lnTo>
                  <a:pt x="1164907" y="1171723"/>
                </a:lnTo>
                <a:lnTo>
                  <a:pt x="1176973" y="1167599"/>
                </a:lnTo>
                <a:lnTo>
                  <a:pt x="1188085" y="1163157"/>
                </a:lnTo>
                <a:lnTo>
                  <a:pt x="1199515" y="1158715"/>
                </a:lnTo>
                <a:lnTo>
                  <a:pt x="1210945" y="1153638"/>
                </a:lnTo>
                <a:lnTo>
                  <a:pt x="1222057" y="1148562"/>
                </a:lnTo>
                <a:lnTo>
                  <a:pt x="1232853" y="1142850"/>
                </a:lnTo>
                <a:lnTo>
                  <a:pt x="1243647" y="1137139"/>
                </a:lnTo>
                <a:lnTo>
                  <a:pt x="1254443" y="1131111"/>
                </a:lnTo>
                <a:lnTo>
                  <a:pt x="1264920" y="1125083"/>
                </a:lnTo>
                <a:lnTo>
                  <a:pt x="1275080" y="1118737"/>
                </a:lnTo>
                <a:lnTo>
                  <a:pt x="1285557" y="1112074"/>
                </a:lnTo>
                <a:lnTo>
                  <a:pt x="1295400" y="1105094"/>
                </a:lnTo>
                <a:lnTo>
                  <a:pt x="1304925" y="1098114"/>
                </a:lnTo>
                <a:lnTo>
                  <a:pt x="1314767" y="1090499"/>
                </a:lnTo>
                <a:lnTo>
                  <a:pt x="1324293" y="1082884"/>
                </a:lnTo>
                <a:lnTo>
                  <a:pt x="1333500" y="1074952"/>
                </a:lnTo>
                <a:lnTo>
                  <a:pt x="1342390" y="1067020"/>
                </a:lnTo>
                <a:lnTo>
                  <a:pt x="1351280" y="1059088"/>
                </a:lnTo>
                <a:lnTo>
                  <a:pt x="1359853" y="1050521"/>
                </a:lnTo>
                <a:lnTo>
                  <a:pt x="1368425" y="1041955"/>
                </a:lnTo>
                <a:lnTo>
                  <a:pt x="1376680" y="1033071"/>
                </a:lnTo>
                <a:lnTo>
                  <a:pt x="1384935" y="1023552"/>
                </a:lnTo>
                <a:lnTo>
                  <a:pt x="1392555" y="1014351"/>
                </a:lnTo>
                <a:lnTo>
                  <a:pt x="1400175" y="1005150"/>
                </a:lnTo>
                <a:lnTo>
                  <a:pt x="1407477" y="995632"/>
                </a:lnTo>
                <a:lnTo>
                  <a:pt x="1414780" y="985479"/>
                </a:lnTo>
                <a:lnTo>
                  <a:pt x="1421765" y="975643"/>
                </a:lnTo>
                <a:lnTo>
                  <a:pt x="1428433" y="965807"/>
                </a:lnTo>
                <a:lnTo>
                  <a:pt x="1435100" y="955337"/>
                </a:lnTo>
                <a:lnTo>
                  <a:pt x="1441133" y="944549"/>
                </a:lnTo>
                <a:lnTo>
                  <a:pt x="1447165" y="934079"/>
                </a:lnTo>
                <a:lnTo>
                  <a:pt x="1452880" y="923291"/>
                </a:lnTo>
                <a:lnTo>
                  <a:pt x="1458277" y="912186"/>
                </a:lnTo>
                <a:lnTo>
                  <a:pt x="1463675" y="901399"/>
                </a:lnTo>
                <a:lnTo>
                  <a:pt x="1468437" y="889977"/>
                </a:lnTo>
                <a:lnTo>
                  <a:pt x="1473200" y="878554"/>
                </a:lnTo>
                <a:lnTo>
                  <a:pt x="1477327" y="867132"/>
                </a:lnTo>
                <a:lnTo>
                  <a:pt x="1481455" y="855393"/>
                </a:lnTo>
                <a:lnTo>
                  <a:pt x="1485265" y="843653"/>
                </a:lnTo>
                <a:lnTo>
                  <a:pt x="1488757" y="831914"/>
                </a:lnTo>
                <a:lnTo>
                  <a:pt x="1491933" y="819857"/>
                </a:lnTo>
                <a:lnTo>
                  <a:pt x="1495107" y="807800"/>
                </a:lnTo>
                <a:lnTo>
                  <a:pt x="1497647" y="795426"/>
                </a:lnTo>
                <a:lnTo>
                  <a:pt x="1500187" y="783052"/>
                </a:lnTo>
                <a:lnTo>
                  <a:pt x="1502410" y="770678"/>
                </a:lnTo>
                <a:lnTo>
                  <a:pt x="1503997" y="758304"/>
                </a:lnTo>
                <a:lnTo>
                  <a:pt x="1505585" y="745296"/>
                </a:lnTo>
                <a:lnTo>
                  <a:pt x="1506537" y="732605"/>
                </a:lnTo>
                <a:lnTo>
                  <a:pt x="1507490" y="719596"/>
                </a:lnTo>
                <a:lnTo>
                  <a:pt x="1508125" y="706905"/>
                </a:lnTo>
                <a:lnTo>
                  <a:pt x="1508125" y="693896"/>
                </a:lnTo>
                <a:lnTo>
                  <a:pt x="1508125" y="680888"/>
                </a:lnTo>
                <a:lnTo>
                  <a:pt x="1507490" y="668196"/>
                </a:lnTo>
                <a:lnTo>
                  <a:pt x="1506537" y="654870"/>
                </a:lnTo>
                <a:lnTo>
                  <a:pt x="1505585" y="642496"/>
                </a:lnTo>
                <a:lnTo>
                  <a:pt x="1503997" y="629805"/>
                </a:lnTo>
                <a:lnTo>
                  <a:pt x="1502410" y="617114"/>
                </a:lnTo>
                <a:lnTo>
                  <a:pt x="1500187" y="604740"/>
                </a:lnTo>
                <a:lnTo>
                  <a:pt x="1497647" y="592366"/>
                </a:lnTo>
                <a:lnTo>
                  <a:pt x="1495107" y="580309"/>
                </a:lnTo>
                <a:lnTo>
                  <a:pt x="1491933" y="568252"/>
                </a:lnTo>
                <a:lnTo>
                  <a:pt x="1488757" y="555878"/>
                </a:lnTo>
                <a:lnTo>
                  <a:pt x="1485265" y="543822"/>
                </a:lnTo>
                <a:lnTo>
                  <a:pt x="1481455" y="532082"/>
                </a:lnTo>
                <a:lnTo>
                  <a:pt x="1477327" y="520660"/>
                </a:lnTo>
                <a:lnTo>
                  <a:pt x="1473200" y="508921"/>
                </a:lnTo>
                <a:lnTo>
                  <a:pt x="1468437" y="497499"/>
                </a:lnTo>
                <a:lnTo>
                  <a:pt x="1463675" y="486711"/>
                </a:lnTo>
                <a:lnTo>
                  <a:pt x="1458277" y="475289"/>
                </a:lnTo>
                <a:lnTo>
                  <a:pt x="1452880" y="464501"/>
                </a:lnTo>
                <a:lnTo>
                  <a:pt x="1447165" y="453396"/>
                </a:lnTo>
                <a:lnTo>
                  <a:pt x="1441133" y="442926"/>
                </a:lnTo>
                <a:lnTo>
                  <a:pt x="1435100" y="432456"/>
                </a:lnTo>
                <a:lnTo>
                  <a:pt x="1428433" y="422303"/>
                </a:lnTo>
                <a:lnTo>
                  <a:pt x="1421765" y="411832"/>
                </a:lnTo>
                <a:lnTo>
                  <a:pt x="1414780" y="401997"/>
                </a:lnTo>
                <a:lnTo>
                  <a:pt x="1407477" y="392161"/>
                </a:lnTo>
                <a:lnTo>
                  <a:pt x="1400175" y="382642"/>
                </a:lnTo>
                <a:lnTo>
                  <a:pt x="1392555" y="373124"/>
                </a:lnTo>
                <a:lnTo>
                  <a:pt x="1384935" y="363923"/>
                </a:lnTo>
                <a:lnTo>
                  <a:pt x="1376680" y="355039"/>
                </a:lnTo>
                <a:lnTo>
                  <a:pt x="1368425" y="346155"/>
                </a:lnTo>
                <a:lnTo>
                  <a:pt x="1359853" y="337588"/>
                </a:lnTo>
                <a:lnTo>
                  <a:pt x="1351280" y="329022"/>
                </a:lnTo>
                <a:lnTo>
                  <a:pt x="1342390" y="320772"/>
                </a:lnTo>
                <a:lnTo>
                  <a:pt x="1333500" y="312523"/>
                </a:lnTo>
                <a:lnTo>
                  <a:pt x="1324293" y="304591"/>
                </a:lnTo>
                <a:lnTo>
                  <a:pt x="1314767" y="297293"/>
                </a:lnTo>
                <a:lnTo>
                  <a:pt x="1304925" y="289679"/>
                </a:lnTo>
                <a:lnTo>
                  <a:pt x="1295400" y="282698"/>
                </a:lnTo>
                <a:lnTo>
                  <a:pt x="1285557" y="275401"/>
                </a:lnTo>
                <a:lnTo>
                  <a:pt x="1275080" y="269055"/>
                </a:lnTo>
                <a:lnTo>
                  <a:pt x="1264920" y="262392"/>
                </a:lnTo>
                <a:lnTo>
                  <a:pt x="1254443" y="256364"/>
                </a:lnTo>
                <a:lnTo>
                  <a:pt x="1243647" y="250336"/>
                </a:lnTo>
                <a:lnTo>
                  <a:pt x="1232853" y="244625"/>
                </a:lnTo>
                <a:lnTo>
                  <a:pt x="1222057" y="239231"/>
                </a:lnTo>
                <a:lnTo>
                  <a:pt x="1210945" y="233837"/>
                </a:lnTo>
                <a:lnTo>
                  <a:pt x="1199515" y="228760"/>
                </a:lnTo>
                <a:lnTo>
                  <a:pt x="1188085" y="224319"/>
                </a:lnTo>
                <a:lnTo>
                  <a:pt x="1176973" y="219877"/>
                </a:lnTo>
                <a:lnTo>
                  <a:pt x="1164907" y="216069"/>
                </a:lnTo>
                <a:lnTo>
                  <a:pt x="1153160" y="212262"/>
                </a:lnTo>
                <a:lnTo>
                  <a:pt x="1141095" y="208772"/>
                </a:lnTo>
                <a:lnTo>
                  <a:pt x="1129347" y="205282"/>
                </a:lnTo>
                <a:lnTo>
                  <a:pt x="1116965" y="202109"/>
                </a:lnTo>
                <a:lnTo>
                  <a:pt x="1104900" y="199888"/>
                </a:lnTo>
                <a:lnTo>
                  <a:pt x="1092517" y="197349"/>
                </a:lnTo>
                <a:lnTo>
                  <a:pt x="1079817" y="195129"/>
                </a:lnTo>
                <a:lnTo>
                  <a:pt x="1067435" y="193225"/>
                </a:lnTo>
                <a:lnTo>
                  <a:pt x="1055053" y="191956"/>
                </a:lnTo>
                <a:lnTo>
                  <a:pt x="1042035" y="190687"/>
                </a:lnTo>
                <a:lnTo>
                  <a:pt x="1029335" y="190052"/>
                </a:lnTo>
                <a:lnTo>
                  <a:pt x="1016317" y="189417"/>
                </a:lnTo>
                <a:lnTo>
                  <a:pt x="1003300" y="189417"/>
                </a:lnTo>
                <a:lnTo>
                  <a:pt x="990283" y="189417"/>
                </a:lnTo>
                <a:close/>
                <a:moveTo>
                  <a:pt x="1003300" y="0"/>
                </a:moveTo>
                <a:lnTo>
                  <a:pt x="1024573" y="317"/>
                </a:lnTo>
                <a:lnTo>
                  <a:pt x="1046163" y="1269"/>
                </a:lnTo>
                <a:lnTo>
                  <a:pt x="1067117" y="2221"/>
                </a:lnTo>
                <a:lnTo>
                  <a:pt x="1088390" y="3490"/>
                </a:lnTo>
                <a:lnTo>
                  <a:pt x="1109345" y="5711"/>
                </a:lnTo>
                <a:lnTo>
                  <a:pt x="1130935" y="8249"/>
                </a:lnTo>
                <a:lnTo>
                  <a:pt x="1151890" y="11105"/>
                </a:lnTo>
                <a:lnTo>
                  <a:pt x="1172845" y="14278"/>
                </a:lnTo>
                <a:lnTo>
                  <a:pt x="1193483" y="17768"/>
                </a:lnTo>
                <a:lnTo>
                  <a:pt x="1214120" y="21892"/>
                </a:lnTo>
                <a:lnTo>
                  <a:pt x="1234757" y="26334"/>
                </a:lnTo>
                <a:lnTo>
                  <a:pt x="1255395" y="31411"/>
                </a:lnTo>
                <a:lnTo>
                  <a:pt x="1276033" y="36487"/>
                </a:lnTo>
                <a:lnTo>
                  <a:pt x="1296353" y="42199"/>
                </a:lnTo>
                <a:lnTo>
                  <a:pt x="1316355" y="48227"/>
                </a:lnTo>
                <a:lnTo>
                  <a:pt x="1336675" y="54573"/>
                </a:lnTo>
                <a:lnTo>
                  <a:pt x="1356677" y="61553"/>
                </a:lnTo>
                <a:lnTo>
                  <a:pt x="1376363" y="68850"/>
                </a:lnTo>
                <a:lnTo>
                  <a:pt x="1395730" y="76148"/>
                </a:lnTo>
                <a:lnTo>
                  <a:pt x="1415415" y="84080"/>
                </a:lnTo>
                <a:lnTo>
                  <a:pt x="1434783" y="92329"/>
                </a:lnTo>
                <a:lnTo>
                  <a:pt x="1453833" y="101213"/>
                </a:lnTo>
                <a:lnTo>
                  <a:pt x="1472883" y="110097"/>
                </a:lnTo>
                <a:lnTo>
                  <a:pt x="1491297" y="119298"/>
                </a:lnTo>
                <a:lnTo>
                  <a:pt x="1509713" y="128817"/>
                </a:lnTo>
                <a:lnTo>
                  <a:pt x="1528445" y="138970"/>
                </a:lnTo>
                <a:lnTo>
                  <a:pt x="1546543" y="149440"/>
                </a:lnTo>
                <a:lnTo>
                  <a:pt x="1564323" y="160228"/>
                </a:lnTo>
                <a:lnTo>
                  <a:pt x="1582103" y="171015"/>
                </a:lnTo>
                <a:lnTo>
                  <a:pt x="1599565" y="182437"/>
                </a:lnTo>
                <a:lnTo>
                  <a:pt x="1616710" y="194177"/>
                </a:lnTo>
                <a:lnTo>
                  <a:pt x="1633855" y="205916"/>
                </a:lnTo>
                <a:lnTo>
                  <a:pt x="1650683" y="218290"/>
                </a:lnTo>
                <a:lnTo>
                  <a:pt x="1666875" y="230664"/>
                </a:lnTo>
                <a:lnTo>
                  <a:pt x="1683067" y="243355"/>
                </a:lnTo>
                <a:lnTo>
                  <a:pt x="1698943" y="256681"/>
                </a:lnTo>
                <a:lnTo>
                  <a:pt x="1714500" y="270324"/>
                </a:lnTo>
                <a:lnTo>
                  <a:pt x="1730057" y="283650"/>
                </a:lnTo>
                <a:lnTo>
                  <a:pt x="1745297" y="297611"/>
                </a:lnTo>
                <a:lnTo>
                  <a:pt x="1759903" y="311888"/>
                </a:lnTo>
                <a:lnTo>
                  <a:pt x="1774507" y="326483"/>
                </a:lnTo>
                <a:lnTo>
                  <a:pt x="1788477" y="341396"/>
                </a:lnTo>
                <a:lnTo>
                  <a:pt x="1802130" y="356308"/>
                </a:lnTo>
                <a:lnTo>
                  <a:pt x="1815783" y="371537"/>
                </a:lnTo>
                <a:lnTo>
                  <a:pt x="1829117" y="387402"/>
                </a:lnTo>
                <a:lnTo>
                  <a:pt x="1841817" y="402948"/>
                </a:lnTo>
                <a:lnTo>
                  <a:pt x="1854200" y="419130"/>
                </a:lnTo>
                <a:lnTo>
                  <a:pt x="1866265" y="435311"/>
                </a:lnTo>
                <a:lnTo>
                  <a:pt x="1878013" y="451810"/>
                </a:lnTo>
                <a:lnTo>
                  <a:pt x="1889443" y="468309"/>
                </a:lnTo>
                <a:lnTo>
                  <a:pt x="1900555" y="485442"/>
                </a:lnTo>
                <a:lnTo>
                  <a:pt x="1911350" y="502575"/>
                </a:lnTo>
                <a:lnTo>
                  <a:pt x="1921510" y="520026"/>
                </a:lnTo>
                <a:lnTo>
                  <a:pt x="1931670" y="537793"/>
                </a:lnTo>
                <a:lnTo>
                  <a:pt x="1940877" y="555561"/>
                </a:lnTo>
                <a:lnTo>
                  <a:pt x="1950085" y="573329"/>
                </a:lnTo>
                <a:lnTo>
                  <a:pt x="1958657" y="592049"/>
                </a:lnTo>
                <a:lnTo>
                  <a:pt x="1966913" y="610134"/>
                </a:lnTo>
                <a:lnTo>
                  <a:pt x="1974533" y="628536"/>
                </a:lnTo>
                <a:lnTo>
                  <a:pt x="1981835" y="647573"/>
                </a:lnTo>
                <a:lnTo>
                  <a:pt x="1988820" y="666610"/>
                </a:lnTo>
                <a:lnTo>
                  <a:pt x="1995170" y="685647"/>
                </a:lnTo>
                <a:lnTo>
                  <a:pt x="2000885" y="704684"/>
                </a:lnTo>
                <a:lnTo>
                  <a:pt x="2006600" y="724355"/>
                </a:lnTo>
                <a:lnTo>
                  <a:pt x="2000885" y="742123"/>
                </a:lnTo>
                <a:lnTo>
                  <a:pt x="1995170" y="759891"/>
                </a:lnTo>
                <a:lnTo>
                  <a:pt x="1988820" y="777341"/>
                </a:lnTo>
                <a:lnTo>
                  <a:pt x="1981835" y="794792"/>
                </a:lnTo>
                <a:lnTo>
                  <a:pt x="1974533" y="811925"/>
                </a:lnTo>
                <a:lnTo>
                  <a:pt x="1966913" y="829058"/>
                </a:lnTo>
                <a:lnTo>
                  <a:pt x="1958657" y="845874"/>
                </a:lnTo>
                <a:lnTo>
                  <a:pt x="1950085" y="862373"/>
                </a:lnTo>
                <a:lnTo>
                  <a:pt x="1940877" y="879189"/>
                </a:lnTo>
                <a:lnTo>
                  <a:pt x="1931670" y="895053"/>
                </a:lnTo>
                <a:lnTo>
                  <a:pt x="1921510" y="911552"/>
                </a:lnTo>
                <a:lnTo>
                  <a:pt x="1911350" y="927099"/>
                </a:lnTo>
                <a:lnTo>
                  <a:pt x="1900555" y="943280"/>
                </a:lnTo>
                <a:lnTo>
                  <a:pt x="1889443" y="958510"/>
                </a:lnTo>
                <a:lnTo>
                  <a:pt x="1878013" y="973739"/>
                </a:lnTo>
                <a:lnTo>
                  <a:pt x="1866265" y="989286"/>
                </a:lnTo>
                <a:lnTo>
                  <a:pt x="1854200" y="1004198"/>
                </a:lnTo>
                <a:lnTo>
                  <a:pt x="1841817" y="1018793"/>
                </a:lnTo>
                <a:lnTo>
                  <a:pt x="1829117" y="1033388"/>
                </a:lnTo>
                <a:lnTo>
                  <a:pt x="1815783" y="1047666"/>
                </a:lnTo>
                <a:lnTo>
                  <a:pt x="1802130" y="1061309"/>
                </a:lnTo>
                <a:lnTo>
                  <a:pt x="1788477" y="1075269"/>
                </a:lnTo>
                <a:lnTo>
                  <a:pt x="1774507" y="1088913"/>
                </a:lnTo>
                <a:lnTo>
                  <a:pt x="1759903" y="1101921"/>
                </a:lnTo>
                <a:lnTo>
                  <a:pt x="1745297" y="1115247"/>
                </a:lnTo>
                <a:lnTo>
                  <a:pt x="1730057" y="1127938"/>
                </a:lnTo>
                <a:lnTo>
                  <a:pt x="1714500" y="1140312"/>
                </a:lnTo>
                <a:lnTo>
                  <a:pt x="1698943" y="1152686"/>
                </a:lnTo>
                <a:lnTo>
                  <a:pt x="1683067" y="1164743"/>
                </a:lnTo>
                <a:lnTo>
                  <a:pt x="1666875" y="1176482"/>
                </a:lnTo>
                <a:lnTo>
                  <a:pt x="1650683" y="1187905"/>
                </a:lnTo>
                <a:lnTo>
                  <a:pt x="1633855" y="1199009"/>
                </a:lnTo>
                <a:lnTo>
                  <a:pt x="1616710" y="1210114"/>
                </a:lnTo>
                <a:lnTo>
                  <a:pt x="1599565" y="1220902"/>
                </a:lnTo>
                <a:lnTo>
                  <a:pt x="1582103" y="1231055"/>
                </a:lnTo>
                <a:lnTo>
                  <a:pt x="1564323" y="1241208"/>
                </a:lnTo>
                <a:lnTo>
                  <a:pt x="1546543" y="1250726"/>
                </a:lnTo>
                <a:lnTo>
                  <a:pt x="1528445" y="1260245"/>
                </a:lnTo>
                <a:lnTo>
                  <a:pt x="1509713" y="1269763"/>
                </a:lnTo>
                <a:lnTo>
                  <a:pt x="1491297" y="1278647"/>
                </a:lnTo>
                <a:lnTo>
                  <a:pt x="1472883" y="1287214"/>
                </a:lnTo>
                <a:lnTo>
                  <a:pt x="1453833" y="1295146"/>
                </a:lnTo>
                <a:lnTo>
                  <a:pt x="1434783" y="1303078"/>
                </a:lnTo>
                <a:lnTo>
                  <a:pt x="1415415" y="1310693"/>
                </a:lnTo>
                <a:lnTo>
                  <a:pt x="1395730" y="1317990"/>
                </a:lnTo>
                <a:lnTo>
                  <a:pt x="1376363" y="1324653"/>
                </a:lnTo>
                <a:lnTo>
                  <a:pt x="1356677" y="1331316"/>
                </a:lnTo>
                <a:lnTo>
                  <a:pt x="1336675" y="1337662"/>
                </a:lnTo>
                <a:lnTo>
                  <a:pt x="1316355" y="1343373"/>
                </a:lnTo>
                <a:lnTo>
                  <a:pt x="1296353" y="1349084"/>
                </a:lnTo>
                <a:lnTo>
                  <a:pt x="1276033" y="1354478"/>
                </a:lnTo>
                <a:lnTo>
                  <a:pt x="1255395" y="1358920"/>
                </a:lnTo>
                <a:lnTo>
                  <a:pt x="1234757" y="1363679"/>
                </a:lnTo>
                <a:lnTo>
                  <a:pt x="1214120" y="1367486"/>
                </a:lnTo>
                <a:lnTo>
                  <a:pt x="1193483" y="1371294"/>
                </a:lnTo>
                <a:lnTo>
                  <a:pt x="1172845" y="1374784"/>
                </a:lnTo>
                <a:lnTo>
                  <a:pt x="1151890" y="1377639"/>
                </a:lnTo>
                <a:lnTo>
                  <a:pt x="1130935" y="1380178"/>
                </a:lnTo>
                <a:lnTo>
                  <a:pt x="1109345" y="1382399"/>
                </a:lnTo>
                <a:lnTo>
                  <a:pt x="1088390" y="1384302"/>
                </a:lnTo>
                <a:lnTo>
                  <a:pt x="1067117" y="1385571"/>
                </a:lnTo>
                <a:lnTo>
                  <a:pt x="1046163" y="1386840"/>
                </a:lnTo>
                <a:lnTo>
                  <a:pt x="1024573" y="1387475"/>
                </a:lnTo>
                <a:lnTo>
                  <a:pt x="1003300" y="1387475"/>
                </a:lnTo>
                <a:lnTo>
                  <a:pt x="981393" y="1387475"/>
                </a:lnTo>
                <a:lnTo>
                  <a:pt x="959485" y="1386840"/>
                </a:lnTo>
                <a:lnTo>
                  <a:pt x="937895" y="1385571"/>
                </a:lnTo>
                <a:lnTo>
                  <a:pt x="916305" y="1384302"/>
                </a:lnTo>
                <a:lnTo>
                  <a:pt x="895033" y="1382399"/>
                </a:lnTo>
                <a:lnTo>
                  <a:pt x="873760" y="1380178"/>
                </a:lnTo>
                <a:lnTo>
                  <a:pt x="852805" y="1377639"/>
                </a:lnTo>
                <a:lnTo>
                  <a:pt x="831533" y="1374784"/>
                </a:lnTo>
                <a:lnTo>
                  <a:pt x="810578" y="1371294"/>
                </a:lnTo>
                <a:lnTo>
                  <a:pt x="789940" y="1367486"/>
                </a:lnTo>
                <a:lnTo>
                  <a:pt x="769303" y="1363679"/>
                </a:lnTo>
                <a:lnTo>
                  <a:pt x="748983" y="1358920"/>
                </a:lnTo>
                <a:lnTo>
                  <a:pt x="728980" y="1354478"/>
                </a:lnTo>
                <a:lnTo>
                  <a:pt x="708660" y="1349084"/>
                </a:lnTo>
                <a:lnTo>
                  <a:pt x="689293" y="1343373"/>
                </a:lnTo>
                <a:lnTo>
                  <a:pt x="669290" y="1337662"/>
                </a:lnTo>
                <a:lnTo>
                  <a:pt x="649605" y="1331316"/>
                </a:lnTo>
                <a:lnTo>
                  <a:pt x="630555" y="1324653"/>
                </a:lnTo>
                <a:lnTo>
                  <a:pt x="611187" y="1317990"/>
                </a:lnTo>
                <a:lnTo>
                  <a:pt x="592455" y="1310693"/>
                </a:lnTo>
                <a:lnTo>
                  <a:pt x="573722" y="1303078"/>
                </a:lnTo>
                <a:lnTo>
                  <a:pt x="554990" y="1295146"/>
                </a:lnTo>
                <a:lnTo>
                  <a:pt x="536892" y="1287214"/>
                </a:lnTo>
                <a:lnTo>
                  <a:pt x="518477" y="1278647"/>
                </a:lnTo>
                <a:lnTo>
                  <a:pt x="500380" y="1269763"/>
                </a:lnTo>
                <a:lnTo>
                  <a:pt x="482917" y="1260245"/>
                </a:lnTo>
                <a:lnTo>
                  <a:pt x="465137" y="1250726"/>
                </a:lnTo>
                <a:lnTo>
                  <a:pt x="447992" y="1241208"/>
                </a:lnTo>
                <a:lnTo>
                  <a:pt x="430847" y="1231055"/>
                </a:lnTo>
                <a:lnTo>
                  <a:pt x="414020" y="1220902"/>
                </a:lnTo>
                <a:lnTo>
                  <a:pt x="397510" y="1210114"/>
                </a:lnTo>
                <a:lnTo>
                  <a:pt x="381000" y="1199009"/>
                </a:lnTo>
                <a:lnTo>
                  <a:pt x="364807" y="1187905"/>
                </a:lnTo>
                <a:lnTo>
                  <a:pt x="348615" y="1176482"/>
                </a:lnTo>
                <a:lnTo>
                  <a:pt x="333057" y="1164743"/>
                </a:lnTo>
                <a:lnTo>
                  <a:pt x="317817" y="1152686"/>
                </a:lnTo>
                <a:lnTo>
                  <a:pt x="302260" y="1140312"/>
                </a:lnTo>
                <a:lnTo>
                  <a:pt x="287337" y="1127938"/>
                </a:lnTo>
                <a:lnTo>
                  <a:pt x="272732" y="1115247"/>
                </a:lnTo>
                <a:lnTo>
                  <a:pt x="258445" y="1101921"/>
                </a:lnTo>
                <a:lnTo>
                  <a:pt x="244475" y="1088913"/>
                </a:lnTo>
                <a:lnTo>
                  <a:pt x="230505" y="1075269"/>
                </a:lnTo>
                <a:lnTo>
                  <a:pt x="216852" y="1061309"/>
                </a:lnTo>
                <a:lnTo>
                  <a:pt x="203517" y="1047666"/>
                </a:lnTo>
                <a:lnTo>
                  <a:pt x="190182" y="1033388"/>
                </a:lnTo>
                <a:lnTo>
                  <a:pt x="177800" y="1018793"/>
                </a:lnTo>
                <a:lnTo>
                  <a:pt x="164782" y="1004198"/>
                </a:lnTo>
                <a:lnTo>
                  <a:pt x="152717" y="989286"/>
                </a:lnTo>
                <a:lnTo>
                  <a:pt x="140970" y="973739"/>
                </a:lnTo>
                <a:lnTo>
                  <a:pt x="129222" y="958510"/>
                </a:lnTo>
                <a:lnTo>
                  <a:pt x="117792" y="943280"/>
                </a:lnTo>
                <a:lnTo>
                  <a:pt x="106997" y="927099"/>
                </a:lnTo>
                <a:lnTo>
                  <a:pt x="96202" y="911552"/>
                </a:lnTo>
                <a:lnTo>
                  <a:pt x="85725" y="895053"/>
                </a:lnTo>
                <a:lnTo>
                  <a:pt x="75882" y="879189"/>
                </a:lnTo>
                <a:lnTo>
                  <a:pt x="66040" y="862373"/>
                </a:lnTo>
                <a:lnTo>
                  <a:pt x="56515" y="845874"/>
                </a:lnTo>
                <a:lnTo>
                  <a:pt x="47307" y="829058"/>
                </a:lnTo>
                <a:lnTo>
                  <a:pt x="38735" y="811925"/>
                </a:lnTo>
                <a:lnTo>
                  <a:pt x="30162" y="794792"/>
                </a:lnTo>
                <a:lnTo>
                  <a:pt x="22225" y="777341"/>
                </a:lnTo>
                <a:lnTo>
                  <a:pt x="14287" y="759891"/>
                </a:lnTo>
                <a:lnTo>
                  <a:pt x="6667" y="742123"/>
                </a:lnTo>
                <a:lnTo>
                  <a:pt x="0" y="724355"/>
                </a:lnTo>
                <a:lnTo>
                  <a:pt x="6667" y="704684"/>
                </a:lnTo>
                <a:lnTo>
                  <a:pt x="14287" y="685647"/>
                </a:lnTo>
                <a:lnTo>
                  <a:pt x="22225" y="666610"/>
                </a:lnTo>
                <a:lnTo>
                  <a:pt x="30162" y="647573"/>
                </a:lnTo>
                <a:lnTo>
                  <a:pt x="38735" y="628536"/>
                </a:lnTo>
                <a:lnTo>
                  <a:pt x="47307" y="610134"/>
                </a:lnTo>
                <a:lnTo>
                  <a:pt x="56515" y="592049"/>
                </a:lnTo>
                <a:lnTo>
                  <a:pt x="66040" y="573329"/>
                </a:lnTo>
                <a:lnTo>
                  <a:pt x="75882" y="555561"/>
                </a:lnTo>
                <a:lnTo>
                  <a:pt x="85725" y="537793"/>
                </a:lnTo>
                <a:lnTo>
                  <a:pt x="96202" y="520026"/>
                </a:lnTo>
                <a:lnTo>
                  <a:pt x="106997" y="502575"/>
                </a:lnTo>
                <a:lnTo>
                  <a:pt x="117792" y="485442"/>
                </a:lnTo>
                <a:lnTo>
                  <a:pt x="129222" y="468309"/>
                </a:lnTo>
                <a:lnTo>
                  <a:pt x="140970" y="451810"/>
                </a:lnTo>
                <a:lnTo>
                  <a:pt x="152717" y="435311"/>
                </a:lnTo>
                <a:lnTo>
                  <a:pt x="164782" y="419130"/>
                </a:lnTo>
                <a:lnTo>
                  <a:pt x="177800" y="402948"/>
                </a:lnTo>
                <a:lnTo>
                  <a:pt x="190182" y="387402"/>
                </a:lnTo>
                <a:lnTo>
                  <a:pt x="203517" y="371537"/>
                </a:lnTo>
                <a:lnTo>
                  <a:pt x="216852" y="356308"/>
                </a:lnTo>
                <a:lnTo>
                  <a:pt x="230505" y="341396"/>
                </a:lnTo>
                <a:lnTo>
                  <a:pt x="244475" y="326483"/>
                </a:lnTo>
                <a:lnTo>
                  <a:pt x="258445" y="311888"/>
                </a:lnTo>
                <a:lnTo>
                  <a:pt x="272732" y="297611"/>
                </a:lnTo>
                <a:lnTo>
                  <a:pt x="287337" y="283650"/>
                </a:lnTo>
                <a:lnTo>
                  <a:pt x="302260" y="270324"/>
                </a:lnTo>
                <a:lnTo>
                  <a:pt x="317817" y="256681"/>
                </a:lnTo>
                <a:lnTo>
                  <a:pt x="333057" y="243355"/>
                </a:lnTo>
                <a:lnTo>
                  <a:pt x="348615" y="230664"/>
                </a:lnTo>
                <a:lnTo>
                  <a:pt x="364807" y="218290"/>
                </a:lnTo>
                <a:lnTo>
                  <a:pt x="381000" y="205916"/>
                </a:lnTo>
                <a:lnTo>
                  <a:pt x="397510" y="194177"/>
                </a:lnTo>
                <a:lnTo>
                  <a:pt x="414020" y="182437"/>
                </a:lnTo>
                <a:lnTo>
                  <a:pt x="430847" y="171015"/>
                </a:lnTo>
                <a:lnTo>
                  <a:pt x="447992" y="160228"/>
                </a:lnTo>
                <a:lnTo>
                  <a:pt x="465137" y="149440"/>
                </a:lnTo>
                <a:lnTo>
                  <a:pt x="482917" y="138970"/>
                </a:lnTo>
                <a:lnTo>
                  <a:pt x="500380" y="128817"/>
                </a:lnTo>
                <a:lnTo>
                  <a:pt x="518477" y="119298"/>
                </a:lnTo>
                <a:lnTo>
                  <a:pt x="536892" y="110097"/>
                </a:lnTo>
                <a:lnTo>
                  <a:pt x="554990" y="101213"/>
                </a:lnTo>
                <a:lnTo>
                  <a:pt x="573722" y="92329"/>
                </a:lnTo>
                <a:lnTo>
                  <a:pt x="592455" y="84080"/>
                </a:lnTo>
                <a:lnTo>
                  <a:pt x="611187" y="76148"/>
                </a:lnTo>
                <a:lnTo>
                  <a:pt x="630555" y="68850"/>
                </a:lnTo>
                <a:lnTo>
                  <a:pt x="649605" y="61553"/>
                </a:lnTo>
                <a:lnTo>
                  <a:pt x="669290" y="54573"/>
                </a:lnTo>
                <a:lnTo>
                  <a:pt x="689293" y="48227"/>
                </a:lnTo>
                <a:lnTo>
                  <a:pt x="708660" y="42199"/>
                </a:lnTo>
                <a:lnTo>
                  <a:pt x="728980" y="36487"/>
                </a:lnTo>
                <a:lnTo>
                  <a:pt x="748983" y="31411"/>
                </a:lnTo>
                <a:lnTo>
                  <a:pt x="769303" y="26334"/>
                </a:lnTo>
                <a:lnTo>
                  <a:pt x="789940" y="21892"/>
                </a:lnTo>
                <a:lnTo>
                  <a:pt x="810578" y="17768"/>
                </a:lnTo>
                <a:lnTo>
                  <a:pt x="831533" y="14278"/>
                </a:lnTo>
                <a:lnTo>
                  <a:pt x="852805" y="11105"/>
                </a:lnTo>
                <a:lnTo>
                  <a:pt x="873760" y="8249"/>
                </a:lnTo>
                <a:lnTo>
                  <a:pt x="895033" y="5711"/>
                </a:lnTo>
                <a:lnTo>
                  <a:pt x="916305" y="3490"/>
                </a:lnTo>
                <a:lnTo>
                  <a:pt x="937895" y="2221"/>
                </a:lnTo>
                <a:lnTo>
                  <a:pt x="959485" y="1269"/>
                </a:lnTo>
                <a:lnTo>
                  <a:pt x="981393" y="317"/>
                </a:lnTo>
                <a:lnTo>
                  <a:pt x="100330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1051376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Rectangle 14"/>
          <p:cNvSpPr>
            <a:spLocks noChangeArrowheads="1"/>
          </p:cNvSpPr>
          <p:nvPr/>
        </p:nvSpPr>
        <p:spPr bwMode="gray">
          <a:xfrm>
            <a:off x="536575" y="2133600"/>
            <a:ext cx="1897063" cy="400050"/>
          </a:xfrm>
          <a:prstGeom prst="rect">
            <a:avLst/>
          </a:prstGeom>
          <a:noFill/>
          <a:ln>
            <a:noFill/>
          </a:ln>
        </p:spPr>
        <p:txBody>
          <a:bodyPr>
            <a:spAutoFit/>
          </a:bodyPr>
          <a:lstStyle>
            <a:lvl1pPr>
              <a:spcBef>
                <a:spcPct val="20000"/>
              </a:spcBef>
              <a:buChar char="•"/>
              <a:defRPr sz="3200">
                <a:solidFill>
                  <a:srgbClr val="080808"/>
                </a:solidFill>
                <a:latin typeface="Arial" panose="020B0604020202020204" pitchFamily="34" charset="0"/>
              </a:defRPr>
            </a:lvl1pPr>
            <a:lvl2pPr marL="742950" indent="-285750">
              <a:spcBef>
                <a:spcPct val="20000"/>
              </a:spcBef>
              <a:buChar char="–"/>
              <a:defRPr sz="2800">
                <a:solidFill>
                  <a:srgbClr val="080808"/>
                </a:solidFill>
                <a:latin typeface="Arial" panose="020B0604020202020204" pitchFamily="34" charset="0"/>
              </a:defRPr>
            </a:lvl2pPr>
            <a:lvl3pPr marL="1143000" indent="-228600">
              <a:spcBef>
                <a:spcPct val="20000"/>
              </a:spcBef>
              <a:buChar char="•"/>
              <a:defRPr sz="2400">
                <a:solidFill>
                  <a:srgbClr val="080808"/>
                </a:solidFill>
                <a:latin typeface="Arial" panose="020B0604020202020204" pitchFamily="34" charset="0"/>
              </a:defRPr>
            </a:lvl3pPr>
            <a:lvl4pPr marL="1600200" indent="-228600">
              <a:spcBef>
                <a:spcPct val="20000"/>
              </a:spcBef>
              <a:buChar char="–"/>
              <a:defRPr sz="2000">
                <a:solidFill>
                  <a:srgbClr val="080808"/>
                </a:solidFill>
                <a:latin typeface="Arial" panose="020B0604020202020204" pitchFamily="34" charset="0"/>
              </a:defRPr>
            </a:lvl4pPr>
            <a:lvl5pPr marL="2057400" indent="-228600">
              <a:spcBef>
                <a:spcPct val="20000"/>
              </a:spcBef>
              <a:buChar char="»"/>
              <a:defRPr sz="2000">
                <a:solidFill>
                  <a:srgbClr val="080808"/>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080808"/>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080808"/>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080808"/>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080808"/>
                </a:solidFill>
                <a:latin typeface="Arial" panose="020B0604020202020204" pitchFamily="34" charset="0"/>
              </a:defRPr>
            </a:lvl9pPr>
          </a:lstStyle>
          <a:p>
            <a:pPr algn="ctr" eaLnBrk="1" hangingPunct="1">
              <a:spcBef>
                <a:spcPct val="0"/>
              </a:spcBef>
              <a:buFontTx/>
              <a:buNone/>
            </a:pPr>
            <a:endParaRPr lang="zh-CN" altLang="en-US" sz="2000">
              <a:solidFill>
                <a:srgbClr val="000000"/>
              </a:solidFill>
            </a:endParaRPr>
          </a:p>
        </p:txBody>
      </p:sp>
      <p:sp>
        <p:nvSpPr>
          <p:cNvPr id="1048586" name="标题 1"/>
          <p:cNvSpPr txBox="1"/>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a:solidFill>
                  <a:schemeClr val="bg1"/>
                </a:solidFill>
                <a:latin typeface="隶书" pitchFamily="49" charset="-122"/>
                <a:ea typeface="隶书" pitchFamily="49" charset="-122"/>
                <a:cs typeface="+mn-cs"/>
              </a:rPr>
              <a:t>杨超越的时代写照</a:t>
            </a:r>
          </a:p>
        </p:txBody>
      </p:sp>
      <p:cxnSp>
        <p:nvCxnSpPr>
          <p:cNvPr id="3145728" name="直接连接符 39"/>
          <p:cNvCxnSpPr>
            <a:cxnSpLocks/>
            <a:endCxn id="1048586"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145729" name="直接连接符 40"/>
          <p:cNvCxnSpPr>
            <a:cxnSpLocks/>
            <a:stCxn id="1048586"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1751973-43B8-4BF5-8D70-00669D28A57C}"/>
              </a:ext>
            </a:extLst>
          </p:cNvPr>
          <p:cNvSpPr txBox="1"/>
          <p:nvPr/>
        </p:nvSpPr>
        <p:spPr>
          <a:xfrm>
            <a:off x="536575" y="1097787"/>
            <a:ext cx="8361575" cy="2825389"/>
          </a:xfrm>
          <a:prstGeom prst="rect">
            <a:avLst/>
          </a:prstGeom>
          <a:noFill/>
        </p:spPr>
        <p:txBody>
          <a:bodyPr wrap="square" rtlCol="0">
            <a:spAutoFit/>
          </a:bodyPr>
          <a:lstStyle/>
          <a:p>
            <a:pPr>
              <a:lnSpc>
                <a:spcPct val="120000"/>
              </a:lnSpc>
            </a:pPr>
            <a:r>
              <a:rPr lang="en-US" altLang="zh-CN" sz="2800" b="1" dirty="0"/>
              <a:t>1 .</a:t>
            </a:r>
            <a:r>
              <a:rPr lang="zh-CN" altLang="en-US" sz="2800" b="1" dirty="0"/>
              <a:t>草根出身</a:t>
            </a:r>
            <a:endParaRPr lang="en-US" altLang="zh-CN" sz="2800" b="1" dirty="0"/>
          </a:p>
          <a:p>
            <a:endParaRPr lang="en-US" altLang="zh-CN" dirty="0"/>
          </a:p>
          <a:p>
            <a:r>
              <a:rPr lang="zh-CN" altLang="en-US" dirty="0"/>
              <a:t>她出生在江苏盐城大丰区的一个农村家庭，</a:t>
            </a:r>
            <a:r>
              <a:rPr lang="en-US" altLang="zh-CN" dirty="0"/>
              <a:t>12</a:t>
            </a:r>
            <a:r>
              <a:rPr lang="zh-CN" altLang="en-US" dirty="0"/>
              <a:t>岁的时候父母离婚，从此便和父亲相依为命，父亲没有身体不好，也没有稳定的工作，家庭处境也很艰难。</a:t>
            </a:r>
            <a:endParaRPr lang="en-US" altLang="zh-CN" dirty="0"/>
          </a:p>
          <a:p>
            <a:endParaRPr lang="zh-CN" altLang="en-US" dirty="0"/>
          </a:p>
          <a:p>
            <a:r>
              <a:rPr lang="zh-CN" altLang="en-US" dirty="0"/>
              <a:t>为了减轻父亲的负担，她没念完初中就辍学了。她不甘心平淡的度过一生，也不愿为贫穷低头。她深知城市化的好处，上海是个大城市、好地方、有理想的人都会去的地方，赚钱肯定比苏北多。于是坐着乡镇大巴，独自前往上海打拼。</a:t>
            </a:r>
            <a:endParaRPr lang="en-US" altLang="zh-CN" dirty="0"/>
          </a:p>
          <a:p>
            <a:endParaRPr lang="zh-CN" altLang="en-US" dirty="0"/>
          </a:p>
        </p:txBody>
      </p:sp>
      <p:grpSp>
        <p:nvGrpSpPr>
          <p:cNvPr id="11" name="组合 10">
            <a:extLst>
              <a:ext uri="{FF2B5EF4-FFF2-40B4-BE49-F238E27FC236}">
                <a16:creationId xmlns:a16="http://schemas.microsoft.com/office/drawing/2014/main" id="{61185868-735B-441A-8BEC-7D4DEAB6104F}"/>
              </a:ext>
            </a:extLst>
          </p:cNvPr>
          <p:cNvGrpSpPr/>
          <p:nvPr/>
        </p:nvGrpSpPr>
        <p:grpSpPr>
          <a:xfrm>
            <a:off x="143692" y="4976443"/>
            <a:ext cx="8856617" cy="1763991"/>
            <a:chOff x="143692" y="4976443"/>
            <a:chExt cx="8856617" cy="1763991"/>
          </a:xfrm>
        </p:grpSpPr>
        <p:sp>
          <p:nvSpPr>
            <p:cNvPr id="12" name="矩形 11">
              <a:extLst>
                <a:ext uri="{FF2B5EF4-FFF2-40B4-BE49-F238E27FC236}">
                  <a16:creationId xmlns:a16="http://schemas.microsoft.com/office/drawing/2014/main" id="{67F674AA-761C-4236-8250-877DF86F762F}"/>
                </a:ext>
              </a:extLst>
            </p:cNvPr>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B175B87B-0607-4E93-A288-E72A1453833C}"/>
                </a:ext>
              </a:extLst>
            </p:cNvPr>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a:extLst>
              <a:ext uri="{FF2B5EF4-FFF2-40B4-BE49-F238E27FC236}">
                <a16:creationId xmlns:a16="http://schemas.microsoft.com/office/drawing/2014/main" id="{D658C29F-B588-4EA5-AC30-58FD935D94BF}"/>
              </a:ext>
            </a:extLst>
          </p:cNvPr>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KSO_Shape">
            <a:extLst>
              <a:ext uri="{FF2B5EF4-FFF2-40B4-BE49-F238E27FC236}">
                <a16:creationId xmlns:a16="http://schemas.microsoft.com/office/drawing/2014/main" id="{1592301D-2EAB-4526-A2CD-4D743FA56438}"/>
              </a:ext>
            </a:extLst>
          </p:cNvPr>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1335188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Rectangle 14"/>
          <p:cNvSpPr>
            <a:spLocks noChangeArrowheads="1"/>
          </p:cNvSpPr>
          <p:nvPr/>
        </p:nvSpPr>
        <p:spPr bwMode="gray">
          <a:xfrm>
            <a:off x="536575" y="2133600"/>
            <a:ext cx="1897063" cy="400050"/>
          </a:xfrm>
          <a:prstGeom prst="rect">
            <a:avLst/>
          </a:prstGeom>
          <a:noFill/>
          <a:ln>
            <a:noFill/>
          </a:ln>
        </p:spPr>
        <p:txBody>
          <a:bodyPr>
            <a:spAutoFit/>
          </a:bodyPr>
          <a:lstStyle>
            <a:lvl1pPr>
              <a:spcBef>
                <a:spcPct val="20000"/>
              </a:spcBef>
              <a:buChar char="•"/>
              <a:defRPr sz="3200">
                <a:solidFill>
                  <a:srgbClr val="080808"/>
                </a:solidFill>
                <a:latin typeface="Arial" panose="020B0604020202020204" pitchFamily="34" charset="0"/>
              </a:defRPr>
            </a:lvl1pPr>
            <a:lvl2pPr marL="742950" indent="-285750">
              <a:spcBef>
                <a:spcPct val="20000"/>
              </a:spcBef>
              <a:buChar char="–"/>
              <a:defRPr sz="2800">
                <a:solidFill>
                  <a:srgbClr val="080808"/>
                </a:solidFill>
                <a:latin typeface="Arial" panose="020B0604020202020204" pitchFamily="34" charset="0"/>
              </a:defRPr>
            </a:lvl2pPr>
            <a:lvl3pPr marL="1143000" indent="-228600">
              <a:spcBef>
                <a:spcPct val="20000"/>
              </a:spcBef>
              <a:buChar char="•"/>
              <a:defRPr sz="2400">
                <a:solidFill>
                  <a:srgbClr val="080808"/>
                </a:solidFill>
                <a:latin typeface="Arial" panose="020B0604020202020204" pitchFamily="34" charset="0"/>
              </a:defRPr>
            </a:lvl3pPr>
            <a:lvl4pPr marL="1600200" indent="-228600">
              <a:spcBef>
                <a:spcPct val="20000"/>
              </a:spcBef>
              <a:buChar char="–"/>
              <a:defRPr sz="2000">
                <a:solidFill>
                  <a:srgbClr val="080808"/>
                </a:solidFill>
                <a:latin typeface="Arial" panose="020B0604020202020204" pitchFamily="34" charset="0"/>
              </a:defRPr>
            </a:lvl4pPr>
            <a:lvl5pPr marL="2057400" indent="-228600">
              <a:spcBef>
                <a:spcPct val="20000"/>
              </a:spcBef>
              <a:buChar char="»"/>
              <a:defRPr sz="2000">
                <a:solidFill>
                  <a:srgbClr val="080808"/>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080808"/>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080808"/>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080808"/>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080808"/>
                </a:solidFill>
                <a:latin typeface="Arial" panose="020B0604020202020204" pitchFamily="34" charset="0"/>
              </a:defRPr>
            </a:lvl9pPr>
          </a:lstStyle>
          <a:p>
            <a:pPr algn="ctr" eaLnBrk="1" hangingPunct="1">
              <a:spcBef>
                <a:spcPct val="0"/>
              </a:spcBef>
              <a:buFontTx/>
              <a:buNone/>
            </a:pPr>
            <a:endParaRPr lang="zh-CN" altLang="en-US" sz="2000">
              <a:solidFill>
                <a:srgbClr val="000000"/>
              </a:solidFill>
            </a:endParaRPr>
          </a:p>
        </p:txBody>
      </p:sp>
      <p:sp>
        <p:nvSpPr>
          <p:cNvPr id="1048586" name="标题 1"/>
          <p:cNvSpPr txBox="1"/>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a:solidFill>
                  <a:schemeClr val="bg1"/>
                </a:solidFill>
                <a:latin typeface="隶书" pitchFamily="49" charset="-122"/>
                <a:ea typeface="隶书" pitchFamily="49" charset="-122"/>
                <a:cs typeface="+mn-cs"/>
              </a:rPr>
              <a:t>杨超越的时代写照</a:t>
            </a:r>
          </a:p>
        </p:txBody>
      </p:sp>
      <p:cxnSp>
        <p:nvCxnSpPr>
          <p:cNvPr id="3145728" name="直接连接符 39"/>
          <p:cNvCxnSpPr>
            <a:cxnSpLocks/>
            <a:endCxn id="1048586"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145729" name="直接连接符 40"/>
          <p:cNvCxnSpPr>
            <a:cxnSpLocks/>
            <a:stCxn id="1048586"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1751973-43B8-4BF5-8D70-00669D28A57C}"/>
              </a:ext>
            </a:extLst>
          </p:cNvPr>
          <p:cNvSpPr txBox="1"/>
          <p:nvPr/>
        </p:nvSpPr>
        <p:spPr>
          <a:xfrm>
            <a:off x="496647" y="793523"/>
            <a:ext cx="8361575" cy="4764381"/>
          </a:xfrm>
          <a:prstGeom prst="rect">
            <a:avLst/>
          </a:prstGeom>
          <a:noFill/>
        </p:spPr>
        <p:txBody>
          <a:bodyPr wrap="square" rtlCol="0">
            <a:spAutoFit/>
          </a:bodyPr>
          <a:lstStyle/>
          <a:p>
            <a:pPr>
              <a:lnSpc>
                <a:spcPct val="120000"/>
              </a:lnSpc>
            </a:pPr>
            <a:r>
              <a:rPr lang="en-US" altLang="zh-CN" sz="2800" b="1" dirty="0"/>
              <a:t>2 .</a:t>
            </a:r>
            <a:r>
              <a:rPr lang="zh-CN" altLang="en-US" sz="2800" b="1" dirty="0"/>
              <a:t>努力向上</a:t>
            </a:r>
            <a:endParaRPr lang="en-US" altLang="zh-CN" sz="2800" b="1" dirty="0"/>
          </a:p>
          <a:p>
            <a:endParaRPr lang="en-US" altLang="zh-CN" dirty="0"/>
          </a:p>
          <a:p>
            <a:r>
              <a:rPr lang="zh-CN" altLang="en-US" dirty="0"/>
              <a:t>是对于一个无文化、无才华、无背景的小女孩来讲，上海并不是那么容易生存的，她只能做最底层的工作，发传单，做过缝纫厂女工，餐厅服务员端盘子。</a:t>
            </a:r>
          </a:p>
          <a:p>
            <a:r>
              <a:rPr lang="zh-CN" altLang="en-US" dirty="0"/>
              <a:t>面对生活的艰辛，对于父亲，她从来都是报喜不报忧。</a:t>
            </a:r>
            <a:endParaRPr lang="en-US" altLang="zh-CN" dirty="0"/>
          </a:p>
          <a:p>
            <a:endParaRPr lang="zh-CN" altLang="en-US" dirty="0"/>
          </a:p>
          <a:p>
            <a:r>
              <a:rPr lang="en-US" altLang="zh-CN" dirty="0"/>
              <a:t>2016</a:t>
            </a:r>
            <a:r>
              <a:rPr lang="zh-CN" altLang="en-US" dirty="0"/>
              <a:t>年</a:t>
            </a:r>
            <a:r>
              <a:rPr lang="en-US" altLang="zh-CN" dirty="0"/>
              <a:t>11</a:t>
            </a:r>
            <a:r>
              <a:rPr lang="zh-CN" altLang="en-US" dirty="0"/>
              <a:t>月一次偶然的机会，看到一则女团练习生招聘信息：包吃包住，培训两个月，每月还发两千元补贴。想留在上海，不甘心就这样灰溜溜又回老家，想继续挣钱改善父亲的生活环境，她毫不犹豫地投入练习生中，并与另外</a:t>
            </a:r>
            <a:r>
              <a:rPr lang="en-US" altLang="zh-CN" dirty="0"/>
              <a:t>7</a:t>
            </a:r>
            <a:r>
              <a:rPr lang="zh-CN" altLang="en-US" dirty="0"/>
              <a:t>位年女生以“球球宝贝”作为组合临时名。</a:t>
            </a:r>
            <a:endParaRPr lang="en-US" altLang="zh-CN" dirty="0"/>
          </a:p>
          <a:p>
            <a:endParaRPr lang="zh-CN" altLang="en-US" dirty="0"/>
          </a:p>
          <a:p>
            <a:r>
              <a:rPr lang="zh-CN" altLang="en-US" dirty="0"/>
              <a:t>参加腾讯视频女团青春成长节目</a:t>
            </a:r>
            <a:r>
              <a:rPr lang="en-US" altLang="zh-CN" dirty="0"/>
              <a:t>《</a:t>
            </a:r>
            <a:r>
              <a:rPr lang="zh-CN" altLang="en-US" dirty="0"/>
              <a:t>创造</a:t>
            </a:r>
            <a:r>
              <a:rPr lang="en-US" altLang="zh-CN" dirty="0"/>
              <a:t>101》</a:t>
            </a:r>
            <a:r>
              <a:rPr lang="zh-CN" altLang="en-US" dirty="0"/>
              <a:t>，在</a:t>
            </a:r>
            <a:r>
              <a:rPr lang="en-US" altLang="zh-CN" dirty="0"/>
              <a:t>58</a:t>
            </a:r>
            <a:r>
              <a:rPr lang="zh-CN" altLang="en-US" dirty="0"/>
              <a:t>进</a:t>
            </a:r>
            <a:r>
              <a:rPr lang="en-US" altLang="zh-CN" dirty="0"/>
              <a:t>36</a:t>
            </a:r>
            <a:r>
              <a:rPr lang="zh-CN" altLang="en-US" dirty="0"/>
              <a:t>淘汰赛中取得了第</a:t>
            </a:r>
            <a:r>
              <a:rPr lang="en-US" altLang="zh-CN" dirty="0"/>
              <a:t>2</a:t>
            </a:r>
            <a:r>
              <a:rPr lang="zh-CN" altLang="en-US" dirty="0"/>
              <a:t>名的成绩。杨超越节奏感不行、走路乱套数拍、公演严重走音，却还能进入前三，又被推进狂风巨浪中。背负着众人在背后的指指点点，杨超越选择用哭一哭的方法发泄自己的压力。却被部分人认为她只会哭，就是一个傻白甜。</a:t>
            </a:r>
          </a:p>
          <a:p>
            <a:endParaRPr lang="en-US" altLang="zh-CN" dirty="0"/>
          </a:p>
        </p:txBody>
      </p:sp>
      <p:grpSp>
        <p:nvGrpSpPr>
          <p:cNvPr id="7" name="组合 6">
            <a:extLst>
              <a:ext uri="{FF2B5EF4-FFF2-40B4-BE49-F238E27FC236}">
                <a16:creationId xmlns:a16="http://schemas.microsoft.com/office/drawing/2014/main" id="{6563F9DB-193D-4BEC-A982-41DB5595BEB4}"/>
              </a:ext>
            </a:extLst>
          </p:cNvPr>
          <p:cNvGrpSpPr/>
          <p:nvPr/>
        </p:nvGrpSpPr>
        <p:grpSpPr>
          <a:xfrm>
            <a:off x="143692" y="4976443"/>
            <a:ext cx="8856617" cy="1763991"/>
            <a:chOff x="143692" y="4976443"/>
            <a:chExt cx="8856617" cy="1763991"/>
          </a:xfrm>
        </p:grpSpPr>
        <p:sp>
          <p:nvSpPr>
            <p:cNvPr id="8" name="矩形 7">
              <a:extLst>
                <a:ext uri="{FF2B5EF4-FFF2-40B4-BE49-F238E27FC236}">
                  <a16:creationId xmlns:a16="http://schemas.microsoft.com/office/drawing/2014/main" id="{360A98A5-4959-4C5C-8C3A-33BEF18C8B4F}"/>
                </a:ext>
              </a:extLst>
            </p:cNvPr>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AADE61C6-4490-4F01-9D0E-D785A416726D}"/>
                </a:ext>
              </a:extLst>
            </p:cNvPr>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F6A7DC27-BAD3-4646-B1AB-C977C8CAB2B3}"/>
              </a:ext>
            </a:extLst>
          </p:cNvPr>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a:extLst>
              <a:ext uri="{FF2B5EF4-FFF2-40B4-BE49-F238E27FC236}">
                <a16:creationId xmlns:a16="http://schemas.microsoft.com/office/drawing/2014/main" id="{F598DD16-61C1-41CD-BD27-DC6C345B2FEC}"/>
              </a:ext>
            </a:extLst>
          </p:cNvPr>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3232654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Rectangle 14"/>
          <p:cNvSpPr>
            <a:spLocks noChangeArrowheads="1"/>
          </p:cNvSpPr>
          <p:nvPr/>
        </p:nvSpPr>
        <p:spPr bwMode="gray">
          <a:xfrm>
            <a:off x="536575" y="2133600"/>
            <a:ext cx="1897063" cy="400050"/>
          </a:xfrm>
          <a:prstGeom prst="rect">
            <a:avLst/>
          </a:prstGeom>
          <a:noFill/>
          <a:ln>
            <a:noFill/>
          </a:ln>
        </p:spPr>
        <p:txBody>
          <a:bodyPr>
            <a:spAutoFit/>
          </a:bodyPr>
          <a:lstStyle>
            <a:lvl1pPr>
              <a:spcBef>
                <a:spcPct val="20000"/>
              </a:spcBef>
              <a:buChar char="•"/>
              <a:defRPr sz="3200">
                <a:solidFill>
                  <a:srgbClr val="080808"/>
                </a:solidFill>
                <a:latin typeface="Arial" panose="020B0604020202020204" pitchFamily="34" charset="0"/>
              </a:defRPr>
            </a:lvl1pPr>
            <a:lvl2pPr marL="742950" indent="-285750">
              <a:spcBef>
                <a:spcPct val="20000"/>
              </a:spcBef>
              <a:buChar char="–"/>
              <a:defRPr sz="2800">
                <a:solidFill>
                  <a:srgbClr val="080808"/>
                </a:solidFill>
                <a:latin typeface="Arial" panose="020B0604020202020204" pitchFamily="34" charset="0"/>
              </a:defRPr>
            </a:lvl2pPr>
            <a:lvl3pPr marL="1143000" indent="-228600">
              <a:spcBef>
                <a:spcPct val="20000"/>
              </a:spcBef>
              <a:buChar char="•"/>
              <a:defRPr sz="2400">
                <a:solidFill>
                  <a:srgbClr val="080808"/>
                </a:solidFill>
                <a:latin typeface="Arial" panose="020B0604020202020204" pitchFamily="34" charset="0"/>
              </a:defRPr>
            </a:lvl3pPr>
            <a:lvl4pPr marL="1600200" indent="-228600">
              <a:spcBef>
                <a:spcPct val="20000"/>
              </a:spcBef>
              <a:buChar char="–"/>
              <a:defRPr sz="2000">
                <a:solidFill>
                  <a:srgbClr val="080808"/>
                </a:solidFill>
                <a:latin typeface="Arial" panose="020B0604020202020204" pitchFamily="34" charset="0"/>
              </a:defRPr>
            </a:lvl4pPr>
            <a:lvl5pPr marL="2057400" indent="-228600">
              <a:spcBef>
                <a:spcPct val="20000"/>
              </a:spcBef>
              <a:buChar char="»"/>
              <a:defRPr sz="2000">
                <a:solidFill>
                  <a:srgbClr val="080808"/>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080808"/>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080808"/>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080808"/>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080808"/>
                </a:solidFill>
                <a:latin typeface="Arial" panose="020B0604020202020204" pitchFamily="34" charset="0"/>
              </a:defRPr>
            </a:lvl9pPr>
          </a:lstStyle>
          <a:p>
            <a:pPr algn="ctr" eaLnBrk="1" hangingPunct="1">
              <a:spcBef>
                <a:spcPct val="0"/>
              </a:spcBef>
              <a:buFontTx/>
              <a:buNone/>
            </a:pPr>
            <a:endParaRPr lang="zh-CN" altLang="en-US" sz="2000">
              <a:solidFill>
                <a:srgbClr val="000000"/>
              </a:solidFill>
            </a:endParaRPr>
          </a:p>
        </p:txBody>
      </p:sp>
      <p:sp>
        <p:nvSpPr>
          <p:cNvPr id="1048586" name="标题 1"/>
          <p:cNvSpPr txBox="1"/>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a:solidFill>
                  <a:schemeClr val="bg1"/>
                </a:solidFill>
                <a:latin typeface="隶书" pitchFamily="49" charset="-122"/>
                <a:ea typeface="隶书" pitchFamily="49" charset="-122"/>
                <a:cs typeface="+mn-cs"/>
              </a:rPr>
              <a:t>杨超越的时代写照</a:t>
            </a:r>
          </a:p>
        </p:txBody>
      </p:sp>
      <p:cxnSp>
        <p:nvCxnSpPr>
          <p:cNvPr id="3145728" name="直接连接符 39"/>
          <p:cNvCxnSpPr>
            <a:cxnSpLocks/>
            <a:endCxn id="1048586"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145729" name="直接连接符 40"/>
          <p:cNvCxnSpPr>
            <a:cxnSpLocks/>
            <a:stCxn id="1048586"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1751973-43B8-4BF5-8D70-00669D28A57C}"/>
              </a:ext>
            </a:extLst>
          </p:cNvPr>
          <p:cNvSpPr txBox="1"/>
          <p:nvPr/>
        </p:nvSpPr>
        <p:spPr>
          <a:xfrm>
            <a:off x="536575" y="1097787"/>
            <a:ext cx="8361575" cy="2548390"/>
          </a:xfrm>
          <a:prstGeom prst="rect">
            <a:avLst/>
          </a:prstGeom>
          <a:noFill/>
        </p:spPr>
        <p:txBody>
          <a:bodyPr wrap="square" rtlCol="0">
            <a:spAutoFit/>
          </a:bodyPr>
          <a:lstStyle/>
          <a:p>
            <a:pPr>
              <a:lnSpc>
                <a:spcPct val="120000"/>
              </a:lnSpc>
            </a:pPr>
            <a:r>
              <a:rPr lang="en-US" altLang="zh-CN" sz="2800" b="1" dirty="0"/>
              <a:t>3 .</a:t>
            </a:r>
            <a:r>
              <a:rPr lang="zh-CN" altLang="en-US" sz="2800" b="1" dirty="0"/>
              <a:t>坚持不懈</a:t>
            </a:r>
            <a:endParaRPr lang="en-US" altLang="zh-CN" sz="2800" b="1" dirty="0"/>
          </a:p>
          <a:p>
            <a:endParaRPr lang="en-US" altLang="zh-CN" dirty="0"/>
          </a:p>
          <a:p>
            <a:r>
              <a:rPr lang="zh-CN" altLang="en-US" dirty="0"/>
              <a:t>在训练期间，经常第一个去排练室练舞，训练到早上五点才回宿舍，每天只睡 </a:t>
            </a:r>
            <a:r>
              <a:rPr lang="en-US" altLang="zh-CN" dirty="0"/>
              <a:t>2</a:t>
            </a:r>
            <a:r>
              <a:rPr lang="zh-CN" altLang="en-US" dirty="0"/>
              <a:t>个小时。也经常去请教唱功好的陈芳语，希望自己不要掉队。</a:t>
            </a:r>
            <a:endParaRPr lang="en-US" altLang="zh-CN" dirty="0"/>
          </a:p>
          <a:p>
            <a:endParaRPr lang="zh-CN" altLang="en-US" dirty="0"/>
          </a:p>
          <a:p>
            <a:r>
              <a:rPr lang="zh-CN" altLang="en-US" dirty="0"/>
              <a:t>在倒数第二期发布排名时，在镜头前说一段话：“不知道有没有人能站在我的位置上，去体会一下这种恐惧感。但我还是要站在这里，因为这是别人对我的支持。我不能辜负他们，我在害怕我也要站下去”。</a:t>
            </a:r>
          </a:p>
        </p:txBody>
      </p:sp>
      <p:grpSp>
        <p:nvGrpSpPr>
          <p:cNvPr id="7" name="组合 6">
            <a:extLst>
              <a:ext uri="{FF2B5EF4-FFF2-40B4-BE49-F238E27FC236}">
                <a16:creationId xmlns:a16="http://schemas.microsoft.com/office/drawing/2014/main" id="{D734968C-72B5-4AD8-8C32-152F557FF9E1}"/>
              </a:ext>
            </a:extLst>
          </p:cNvPr>
          <p:cNvGrpSpPr/>
          <p:nvPr/>
        </p:nvGrpSpPr>
        <p:grpSpPr>
          <a:xfrm>
            <a:off x="143692" y="4976443"/>
            <a:ext cx="8856617" cy="1763991"/>
            <a:chOff x="143692" y="4976443"/>
            <a:chExt cx="8856617" cy="1763991"/>
          </a:xfrm>
        </p:grpSpPr>
        <p:sp>
          <p:nvSpPr>
            <p:cNvPr id="8" name="矩形 7">
              <a:extLst>
                <a:ext uri="{FF2B5EF4-FFF2-40B4-BE49-F238E27FC236}">
                  <a16:creationId xmlns:a16="http://schemas.microsoft.com/office/drawing/2014/main" id="{AC82908B-83BF-473F-82F3-EE1C53684A0A}"/>
                </a:ext>
              </a:extLst>
            </p:cNvPr>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765D39D1-5DB2-48B7-9925-D7EE188690F9}"/>
                </a:ext>
              </a:extLst>
            </p:cNvPr>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FBAB0DCD-779A-4532-8E72-585CD85C5350}"/>
              </a:ext>
            </a:extLst>
          </p:cNvPr>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a:extLst>
              <a:ext uri="{FF2B5EF4-FFF2-40B4-BE49-F238E27FC236}">
                <a16:creationId xmlns:a16="http://schemas.microsoft.com/office/drawing/2014/main" id="{9636C6C1-F836-413B-A7FB-BC8230D06354}"/>
              </a:ext>
            </a:extLst>
          </p:cNvPr>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3068404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Rectangle 14"/>
          <p:cNvSpPr>
            <a:spLocks noChangeArrowheads="1"/>
          </p:cNvSpPr>
          <p:nvPr/>
        </p:nvSpPr>
        <p:spPr bwMode="gray">
          <a:xfrm>
            <a:off x="536575" y="2133600"/>
            <a:ext cx="1897063" cy="400050"/>
          </a:xfrm>
          <a:prstGeom prst="rect">
            <a:avLst/>
          </a:prstGeom>
          <a:noFill/>
          <a:ln>
            <a:noFill/>
          </a:ln>
        </p:spPr>
        <p:txBody>
          <a:bodyPr>
            <a:spAutoFit/>
          </a:bodyPr>
          <a:lstStyle>
            <a:lvl1pPr>
              <a:spcBef>
                <a:spcPct val="20000"/>
              </a:spcBef>
              <a:buChar char="•"/>
              <a:defRPr sz="3200">
                <a:solidFill>
                  <a:srgbClr val="080808"/>
                </a:solidFill>
                <a:latin typeface="Arial" panose="020B0604020202020204" pitchFamily="34" charset="0"/>
              </a:defRPr>
            </a:lvl1pPr>
            <a:lvl2pPr marL="742950" indent="-285750">
              <a:spcBef>
                <a:spcPct val="20000"/>
              </a:spcBef>
              <a:buChar char="–"/>
              <a:defRPr sz="2800">
                <a:solidFill>
                  <a:srgbClr val="080808"/>
                </a:solidFill>
                <a:latin typeface="Arial" panose="020B0604020202020204" pitchFamily="34" charset="0"/>
              </a:defRPr>
            </a:lvl2pPr>
            <a:lvl3pPr marL="1143000" indent="-228600">
              <a:spcBef>
                <a:spcPct val="20000"/>
              </a:spcBef>
              <a:buChar char="•"/>
              <a:defRPr sz="2400">
                <a:solidFill>
                  <a:srgbClr val="080808"/>
                </a:solidFill>
                <a:latin typeface="Arial" panose="020B0604020202020204" pitchFamily="34" charset="0"/>
              </a:defRPr>
            </a:lvl3pPr>
            <a:lvl4pPr marL="1600200" indent="-228600">
              <a:spcBef>
                <a:spcPct val="20000"/>
              </a:spcBef>
              <a:buChar char="–"/>
              <a:defRPr sz="2000">
                <a:solidFill>
                  <a:srgbClr val="080808"/>
                </a:solidFill>
                <a:latin typeface="Arial" panose="020B0604020202020204" pitchFamily="34" charset="0"/>
              </a:defRPr>
            </a:lvl4pPr>
            <a:lvl5pPr marL="2057400" indent="-228600">
              <a:spcBef>
                <a:spcPct val="20000"/>
              </a:spcBef>
              <a:buChar char="»"/>
              <a:defRPr sz="2000">
                <a:solidFill>
                  <a:srgbClr val="080808"/>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080808"/>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080808"/>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080808"/>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080808"/>
                </a:solidFill>
                <a:latin typeface="Arial" panose="020B0604020202020204" pitchFamily="34" charset="0"/>
              </a:defRPr>
            </a:lvl9pPr>
          </a:lstStyle>
          <a:p>
            <a:pPr algn="ctr" eaLnBrk="1" hangingPunct="1">
              <a:spcBef>
                <a:spcPct val="0"/>
              </a:spcBef>
              <a:buFontTx/>
              <a:buNone/>
            </a:pPr>
            <a:endParaRPr lang="zh-CN" altLang="en-US" sz="2000">
              <a:solidFill>
                <a:srgbClr val="000000"/>
              </a:solidFill>
            </a:endParaRPr>
          </a:p>
        </p:txBody>
      </p:sp>
      <p:sp>
        <p:nvSpPr>
          <p:cNvPr id="1048586" name="标题 1"/>
          <p:cNvSpPr txBox="1"/>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a:solidFill>
                  <a:schemeClr val="bg1"/>
                </a:solidFill>
                <a:latin typeface="隶书" pitchFamily="49" charset="-122"/>
                <a:ea typeface="隶书" pitchFamily="49" charset="-122"/>
                <a:cs typeface="+mn-cs"/>
              </a:rPr>
              <a:t>杨超越的时代写照</a:t>
            </a:r>
          </a:p>
        </p:txBody>
      </p:sp>
      <p:cxnSp>
        <p:nvCxnSpPr>
          <p:cNvPr id="3145728" name="直接连接符 39"/>
          <p:cNvCxnSpPr>
            <a:cxnSpLocks/>
            <a:endCxn id="1048586"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145729" name="直接连接符 40"/>
          <p:cNvCxnSpPr>
            <a:cxnSpLocks/>
            <a:stCxn id="1048586"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1751973-43B8-4BF5-8D70-00669D28A57C}"/>
              </a:ext>
            </a:extLst>
          </p:cNvPr>
          <p:cNvSpPr txBox="1"/>
          <p:nvPr/>
        </p:nvSpPr>
        <p:spPr>
          <a:xfrm>
            <a:off x="546002" y="1088360"/>
            <a:ext cx="8361575" cy="4210383"/>
          </a:xfrm>
          <a:prstGeom prst="rect">
            <a:avLst/>
          </a:prstGeom>
          <a:noFill/>
        </p:spPr>
        <p:txBody>
          <a:bodyPr wrap="square" rtlCol="0">
            <a:spAutoFit/>
          </a:bodyPr>
          <a:lstStyle/>
          <a:p>
            <a:pPr>
              <a:lnSpc>
                <a:spcPct val="120000"/>
              </a:lnSpc>
            </a:pPr>
            <a:r>
              <a:rPr lang="zh-CN" altLang="en-US" sz="2800" b="1" dirty="0"/>
              <a:t>杨超越获评“影响中国</a:t>
            </a:r>
            <a:r>
              <a:rPr lang="en-US" altLang="zh-CN" sz="2800" b="1" dirty="0"/>
              <a:t>2018</a:t>
            </a:r>
            <a:r>
              <a:rPr lang="zh-CN" altLang="en-US" sz="2800" b="1" dirty="0"/>
              <a:t>年度人物“</a:t>
            </a:r>
            <a:endParaRPr lang="en-US" altLang="zh-CN" sz="2800" b="1" dirty="0"/>
          </a:p>
          <a:p>
            <a:endParaRPr lang="en-US" altLang="zh-CN" dirty="0"/>
          </a:p>
          <a:p>
            <a:r>
              <a:rPr lang="zh-CN" altLang="en-US" dirty="0"/>
              <a:t>颁奖词：</a:t>
            </a:r>
            <a:r>
              <a:rPr lang="zh-CN" altLang="en-US" b="1" dirty="0"/>
              <a:t>这个年轻女孩身上折射出一个时代普通人的奇迹与梦想</a:t>
            </a:r>
            <a:r>
              <a:rPr lang="zh-CN" altLang="en-US" dirty="0"/>
              <a:t>。</a:t>
            </a:r>
            <a:endParaRPr lang="en-US" altLang="zh-CN" dirty="0"/>
          </a:p>
          <a:p>
            <a:endParaRPr lang="en-US" altLang="zh-CN" dirty="0"/>
          </a:p>
          <a:p>
            <a:r>
              <a:rPr lang="zh-CN" altLang="en-US" dirty="0"/>
              <a:t>杨超越用毅力改写了命运，让草根看见生的希望。</a:t>
            </a:r>
            <a:endParaRPr lang="en-US" altLang="zh-CN" dirty="0"/>
          </a:p>
          <a:p>
            <a:endParaRPr lang="en-US" altLang="zh-CN" dirty="0"/>
          </a:p>
          <a:p>
            <a:r>
              <a:rPr lang="zh-CN" altLang="en-US" dirty="0"/>
              <a:t>胆小、爱哭、爱撒娇、实力不行但求生欲很强，老天也一定会眷顾你的，这样的人都值得有好运气。杨超越同时也向我们传递了另一个观念，没必要获得所有人的喜爱，大方展现自己拥有的，不逃避自己缺少的，诚实面对自己的普通，这没什么不好。</a:t>
            </a:r>
            <a:endParaRPr lang="en-US" altLang="zh-CN" dirty="0"/>
          </a:p>
          <a:p>
            <a:endParaRPr lang="zh-CN" altLang="en-US" dirty="0"/>
          </a:p>
          <a:p>
            <a:r>
              <a:rPr lang="zh-CN" altLang="en-US" dirty="0"/>
              <a:t>杨超越代表了大批普通的女孩子以及普通人，也许没有很强的天分，但仍然在心里有自己小小梦想的一批人。</a:t>
            </a:r>
          </a:p>
          <a:p>
            <a:endParaRPr lang="en-US" altLang="zh-CN" dirty="0"/>
          </a:p>
        </p:txBody>
      </p:sp>
      <p:grpSp>
        <p:nvGrpSpPr>
          <p:cNvPr id="7" name="组合 6">
            <a:extLst>
              <a:ext uri="{FF2B5EF4-FFF2-40B4-BE49-F238E27FC236}">
                <a16:creationId xmlns:a16="http://schemas.microsoft.com/office/drawing/2014/main" id="{937EEEF6-688E-4105-BE90-68829653A0FD}"/>
              </a:ext>
            </a:extLst>
          </p:cNvPr>
          <p:cNvGrpSpPr/>
          <p:nvPr/>
        </p:nvGrpSpPr>
        <p:grpSpPr>
          <a:xfrm>
            <a:off x="143692" y="4976443"/>
            <a:ext cx="8856617" cy="1763991"/>
            <a:chOff x="143692" y="4976443"/>
            <a:chExt cx="8856617" cy="1763991"/>
          </a:xfrm>
        </p:grpSpPr>
        <p:sp>
          <p:nvSpPr>
            <p:cNvPr id="8" name="矩形 7">
              <a:extLst>
                <a:ext uri="{FF2B5EF4-FFF2-40B4-BE49-F238E27FC236}">
                  <a16:creationId xmlns:a16="http://schemas.microsoft.com/office/drawing/2014/main" id="{ABB5B4A5-779A-4201-BCB0-1084D282ADEA}"/>
                </a:ext>
              </a:extLst>
            </p:cNvPr>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D7F60E3D-D662-4460-8858-6092C469CA23}"/>
                </a:ext>
              </a:extLst>
            </p:cNvPr>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id="{84D8D01C-3129-406E-8A40-4E43DA5B8881}"/>
              </a:ext>
            </a:extLst>
          </p:cNvPr>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a:extLst>
              <a:ext uri="{FF2B5EF4-FFF2-40B4-BE49-F238E27FC236}">
                <a16:creationId xmlns:a16="http://schemas.microsoft.com/office/drawing/2014/main" id="{61E9703C-516A-4FC4-A5CA-94640C41DAC9}"/>
              </a:ext>
            </a:extLst>
          </p:cNvPr>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3248454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71851" y="2109618"/>
            <a:ext cx="8723871" cy="906915"/>
          </a:xfrm>
          <a:prstGeom prst="rect">
            <a:avLst/>
          </a:prstGeom>
          <a:noFill/>
          <a:ln w="9525">
            <a:noFill/>
            <a:miter lim="800000"/>
          </a:ln>
        </p:spPr>
        <p:txBody>
          <a:bodyPr wrap="square">
            <a:spAutoFit/>
          </a:bodyPr>
          <a:lstStyle/>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五、媒体运营</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692" y="4976443"/>
            <a:ext cx="8856617" cy="1763991"/>
            <a:chOff x="143692" y="4976443"/>
            <a:chExt cx="8856617" cy="1763991"/>
          </a:xfrm>
        </p:grpSpPr>
        <p:sp>
          <p:nvSpPr>
            <p:cNvPr id="17" name="矩形 16"/>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标题 1"/>
          <p:cNvSpPr txBox="1"/>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媒体运营</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KSO_Shape"/>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00" name="文本框 99"/>
          <p:cNvSpPr txBox="1"/>
          <p:nvPr/>
        </p:nvSpPr>
        <p:spPr>
          <a:xfrm>
            <a:off x="605997" y="1016522"/>
            <a:ext cx="7932006" cy="4093428"/>
          </a:xfrm>
          <a:prstGeom prst="rect">
            <a:avLst/>
          </a:prstGeom>
          <a:noFill/>
          <a:ln w="9525">
            <a:noFill/>
          </a:ln>
        </p:spPr>
        <p:txBody>
          <a:bodyPr wrap="square">
            <a:spAutoFit/>
          </a:bodyPr>
          <a:lstStyle/>
          <a:p>
            <a:pPr indent="266700"/>
            <a:r>
              <a:rPr lang="en-US" altLang="zh-CN" sz="2000" b="0" dirty="0">
                <a:latin typeface="+mn-ea"/>
              </a:rPr>
              <a:t>    </a:t>
            </a:r>
            <a:r>
              <a:rPr lang="zh-CN" sz="2000" b="0" dirty="0">
                <a:latin typeface="+mn-ea"/>
              </a:rPr>
              <a:t>杨超越的</a:t>
            </a:r>
            <a:r>
              <a:rPr lang="zh-CN" altLang="en-US" sz="2000" b="0" dirty="0">
                <a:latin typeface="+mn-ea"/>
              </a:rPr>
              <a:t>“</a:t>
            </a:r>
            <a:r>
              <a:rPr lang="zh-CN" altLang="en-US" sz="2000" dirty="0">
                <a:latin typeface="+mn-ea"/>
              </a:rPr>
              <a:t>锦鲤“人设</a:t>
            </a:r>
            <a:r>
              <a:rPr lang="zh-CN" sz="2000" b="0" dirty="0">
                <a:latin typeface="+mn-ea"/>
              </a:rPr>
              <a:t>走红，媒体运营在其中起着不可忽视的作用。</a:t>
            </a:r>
          </a:p>
          <a:p>
            <a:pPr indent="266700"/>
            <a:r>
              <a:rPr lang="zh-CN" sz="2000" b="0" dirty="0">
                <a:latin typeface="+mn-ea"/>
              </a:rPr>
              <a:t>    首先</a:t>
            </a:r>
            <a:r>
              <a:rPr lang="en-US" sz="2000" b="0" dirty="0">
                <a:latin typeface="+mn-ea"/>
                <a:cs typeface="Times New Roman" panose="02020603050405020304" charset="0"/>
              </a:rPr>
              <a:t>,</a:t>
            </a:r>
            <a:r>
              <a:rPr lang="zh-CN" sz="2000" b="0" dirty="0">
                <a:latin typeface="+mn-ea"/>
              </a:rPr>
              <a:t>是《创造</a:t>
            </a:r>
            <a:r>
              <a:rPr lang="en-US" sz="2000" b="0" dirty="0">
                <a:latin typeface="+mn-ea"/>
              </a:rPr>
              <a:t>101</a:t>
            </a:r>
            <a:r>
              <a:rPr lang="zh-CN" sz="2000" b="0" dirty="0">
                <a:latin typeface="+mn-ea"/>
              </a:rPr>
              <a:t>》独特的形式——将观众定义为“全民制作人”，制作人通过投票决定了女团的诞生。这种给观众的“赋权”有利刺激了观众的参与度，且提高了粉丝的忠实度。这种独特的形式使节目能迅速火爆，为艺人的走红打下基础。</a:t>
            </a:r>
            <a:r>
              <a:rPr lang="en-US" altLang="zh-CN" sz="2000" dirty="0">
                <a:latin typeface="+mn-ea"/>
              </a:rPr>
              <a:t> </a:t>
            </a:r>
            <a:r>
              <a:rPr lang="zh-CN" altLang="zh-CN" sz="2000" dirty="0">
                <a:latin typeface="+mn-ea"/>
              </a:rPr>
              <a:t>其次，是专业的运用团队对信息的</a:t>
            </a:r>
            <a:r>
              <a:rPr lang="zh-CN" altLang="zh-CN" sz="2000" dirty="0">
                <a:latin typeface="+mn-ea"/>
                <a:cs typeface="Times New Roman" panose="02020603050405020304" charset="0"/>
              </a:rPr>
              <a:t>“把关”。杨超越本身具有一些与独特的地方：漂亮但实力不够、家境贫寒但自立、文化程度低但耿直。这些特点，或者说媒体想让观众看到的特点，经过节目组的剪辑、对每期节目话题进行议程设置等手段得到了极大的强化，最终，观众们看到的是节目组想让观众看到的杨超越，那些杨超越的特点成了她被放大了的独特“人设”，这种与众不同成为争议的焦点，为她带来很多话题量，同时也带来大量粉丝。</a:t>
            </a:r>
            <a:endParaRPr lang="zh-CN" altLang="en-US" sz="2000" dirty="0">
              <a:latin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692" y="4976443"/>
            <a:ext cx="8856617" cy="1763991"/>
            <a:chOff x="143692" y="4976443"/>
            <a:chExt cx="8856617" cy="1763991"/>
          </a:xfrm>
        </p:grpSpPr>
        <p:sp>
          <p:nvSpPr>
            <p:cNvPr id="17" name="矩形 16"/>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标题 1"/>
          <p:cNvSpPr txBox="1"/>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媒体运营</a:t>
            </a:r>
          </a:p>
        </p:txBody>
      </p:sp>
      <p:cxnSp>
        <p:nvCxnSpPr>
          <p:cNvPr id="39" name="直接连接符 38"/>
          <p:cNvCxnSpPr>
            <a:endCxn id="3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3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KSO_Shape"/>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5" name="文本框 4"/>
          <p:cNvSpPr txBox="1"/>
          <p:nvPr/>
        </p:nvSpPr>
        <p:spPr>
          <a:xfrm>
            <a:off x="551180" y="1784350"/>
            <a:ext cx="4880610" cy="368300"/>
          </a:xfrm>
          <a:prstGeom prst="rect">
            <a:avLst/>
          </a:prstGeom>
          <a:noFill/>
        </p:spPr>
        <p:txBody>
          <a:bodyPr wrap="square" rtlCol="0" anchor="t">
            <a:spAutoFit/>
          </a:bodyPr>
          <a:lstStyle/>
          <a:p>
            <a:r>
              <a:rPr lang="en-US" altLang="zh-CN"/>
              <a:t>     </a:t>
            </a:r>
            <a:endParaRPr lang="zh-CN" altLang="en-US"/>
          </a:p>
        </p:txBody>
      </p:sp>
      <p:sp>
        <p:nvSpPr>
          <p:cNvPr id="100" name="文本框 99"/>
          <p:cNvSpPr txBox="1"/>
          <p:nvPr/>
        </p:nvSpPr>
        <p:spPr>
          <a:xfrm>
            <a:off x="1253765" y="1411495"/>
            <a:ext cx="6674177" cy="2270750"/>
          </a:xfrm>
          <a:prstGeom prst="rect">
            <a:avLst/>
          </a:prstGeom>
          <a:noFill/>
          <a:ln w="9525">
            <a:noFill/>
          </a:ln>
        </p:spPr>
        <p:txBody>
          <a:bodyPr wrap="square">
            <a:spAutoFit/>
          </a:bodyPr>
          <a:lstStyle/>
          <a:p>
            <a:pPr indent="266700">
              <a:lnSpc>
                <a:spcPct val="120000"/>
              </a:lnSpc>
            </a:pPr>
            <a:r>
              <a:rPr lang="zh-CN" altLang="zh-CN" sz="2400" dirty="0">
                <a:latin typeface="+mn-ea"/>
              </a:rPr>
              <a:t>同样被称为锦鲤的还有阿里巴巴锦鲤信小呆，电竞锦鲤王思聪。</a:t>
            </a:r>
            <a:r>
              <a:rPr lang="zh-CN" altLang="en-US" sz="2400" dirty="0">
                <a:latin typeface="+mn-ea"/>
              </a:rPr>
              <a:t>这两位虽然也曾在网络上有过一段时间的“信仰”和转发，但是随着时间很快销声匿迹，只有杨超越的“锦鲤”人设持续了下来。可见媒体运营的重要性。</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71851" y="2109618"/>
            <a:ext cx="8723871" cy="906915"/>
          </a:xfrm>
          <a:prstGeom prst="rect">
            <a:avLst/>
          </a:prstGeom>
          <a:noFill/>
          <a:ln w="9525">
            <a:noFill/>
            <a:miter lim="800000"/>
          </a:ln>
        </p:spPr>
        <p:txBody>
          <a:bodyPr wrap="square">
            <a:spAutoFit/>
          </a:bodyPr>
          <a:lstStyle/>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六、结语</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4169381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9" name="标题 1"/>
          <p:cNvSpPr txBox="1"/>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200" dirty="0">
                <a:solidFill>
                  <a:schemeClr val="bg1"/>
                </a:solidFill>
                <a:latin typeface="隶书" pitchFamily="49" charset="-122"/>
                <a:ea typeface="隶书" pitchFamily="49" charset="-122"/>
                <a:cs typeface="+mn-cs"/>
              </a:rPr>
              <a:t>结语</a:t>
            </a:r>
          </a:p>
        </p:txBody>
      </p:sp>
      <p:cxnSp>
        <p:nvCxnSpPr>
          <p:cNvPr id="3145730" name="直接连接符 8"/>
          <p:cNvCxnSpPr>
            <a:cxnSpLocks/>
            <a:endCxn id="1048589"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3145731" name="直接连接符 9"/>
          <p:cNvCxnSpPr>
            <a:cxnSpLocks/>
            <a:stCxn id="1048589"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1048591" name="文本框 1"/>
          <p:cNvSpPr txBox="1"/>
          <p:nvPr/>
        </p:nvSpPr>
        <p:spPr>
          <a:xfrm>
            <a:off x="1089191" y="1173077"/>
            <a:ext cx="7272655" cy="430374"/>
          </a:xfrm>
          <a:prstGeom prst="rect">
            <a:avLst/>
          </a:prstGeom>
          <a:noFill/>
          <a:ln w="9525">
            <a:noFill/>
          </a:ln>
        </p:spPr>
        <p:txBody>
          <a:bodyPr wrap="square">
            <a:spAutoFit/>
          </a:bodyPr>
          <a:lstStyle/>
          <a:p>
            <a:pPr indent="266700">
              <a:lnSpc>
                <a:spcPct val="120000"/>
              </a:lnSpc>
            </a:pPr>
            <a:r>
              <a:rPr lang="en-US" altLang="zh-CN" sz="2000" dirty="0">
                <a:latin typeface="+mn-ea"/>
              </a:rPr>
              <a:t>   </a:t>
            </a:r>
            <a:endParaRPr lang="zh-CN" altLang="zh-CN" sz="2000" dirty="0">
              <a:latin typeface="+mn-ea"/>
            </a:endParaRPr>
          </a:p>
        </p:txBody>
      </p:sp>
      <p:sp>
        <p:nvSpPr>
          <p:cNvPr id="7" name="文本框 6">
            <a:extLst>
              <a:ext uri="{FF2B5EF4-FFF2-40B4-BE49-F238E27FC236}">
                <a16:creationId xmlns:a16="http://schemas.microsoft.com/office/drawing/2014/main" id="{25C7A12F-FB70-418A-A33F-D44E3146C411}"/>
              </a:ext>
            </a:extLst>
          </p:cNvPr>
          <p:cNvSpPr txBox="1"/>
          <p:nvPr/>
        </p:nvSpPr>
        <p:spPr>
          <a:xfrm>
            <a:off x="605997" y="1016522"/>
            <a:ext cx="7932006" cy="4123693"/>
          </a:xfrm>
          <a:prstGeom prst="rect">
            <a:avLst/>
          </a:prstGeom>
          <a:noFill/>
          <a:ln w="9525">
            <a:noFill/>
          </a:ln>
        </p:spPr>
        <p:txBody>
          <a:bodyPr wrap="square">
            <a:spAutoFit/>
          </a:bodyPr>
          <a:lstStyle/>
          <a:p>
            <a:pPr indent="266700"/>
            <a:r>
              <a:rPr lang="en-US" altLang="zh-CN" sz="2000" b="0" dirty="0">
                <a:latin typeface="+mn-ea"/>
              </a:rPr>
              <a:t>    </a:t>
            </a:r>
            <a:r>
              <a:rPr lang="zh-CN" altLang="en-US" sz="2000" b="0" dirty="0">
                <a:latin typeface="+mn-ea"/>
              </a:rPr>
              <a:t>人们接受杨超越的“锦鲤”人设，并在互联网疯狂转发，这种类似于求神拜佛的行为理论上是属于客观唯心主义。</a:t>
            </a:r>
            <a:endParaRPr lang="en-US" altLang="zh-CN" sz="2000" b="0" dirty="0">
              <a:latin typeface="+mn-ea"/>
            </a:endParaRPr>
          </a:p>
          <a:p>
            <a:pPr indent="266700"/>
            <a:endParaRPr lang="en-US" altLang="zh-CN" sz="2000" b="0" dirty="0">
              <a:latin typeface="+mn-ea"/>
            </a:endParaRPr>
          </a:p>
          <a:p>
            <a:pPr indent="266700"/>
            <a:r>
              <a:rPr lang="en-US" altLang="zh-CN" sz="2000" dirty="0">
                <a:latin typeface="+mn-ea"/>
              </a:rPr>
              <a:t>    </a:t>
            </a:r>
            <a:r>
              <a:rPr lang="zh-CN" altLang="en-US" sz="2000" b="0" dirty="0">
                <a:latin typeface="+mn-ea"/>
              </a:rPr>
              <a:t>但也和现代人们的生活状况有着密切关系，抑或自嘲，抑或寻求安慰，抑或跟风从众、寻求网络社区归属感，抑或是娱乐狂欢。</a:t>
            </a:r>
            <a:endParaRPr lang="en-US" altLang="zh-CN" sz="2000" b="0" dirty="0">
              <a:latin typeface="+mn-ea"/>
            </a:endParaRPr>
          </a:p>
          <a:p>
            <a:pPr indent="266700"/>
            <a:endParaRPr lang="en-US" altLang="zh-CN" sz="2000" b="0" dirty="0">
              <a:latin typeface="+mn-ea"/>
            </a:endParaRPr>
          </a:p>
          <a:p>
            <a:pPr>
              <a:lnSpc>
                <a:spcPct val="120000"/>
              </a:lnSpc>
            </a:pPr>
            <a:r>
              <a:rPr lang="en-US" altLang="zh-CN" sz="2000" dirty="0">
                <a:latin typeface="+mn-ea"/>
              </a:rPr>
              <a:t>       </a:t>
            </a:r>
            <a:r>
              <a:rPr lang="zh-CN" altLang="en-US" sz="2000" dirty="0">
                <a:latin typeface="+mn-ea"/>
              </a:rPr>
              <a:t>同时，杨超越折射出一个时代普通人的奇迹与梦想，锦鲤</a:t>
            </a:r>
            <a:r>
              <a:rPr lang="zh-CN" altLang="en-US" sz="2000" dirty="0"/>
              <a:t>图更多地因寄托了网友对自我期许的意义而广泛传播，可以说杨超越代表了一批天分平平、但心怀梦想的普通人。</a:t>
            </a:r>
            <a:endParaRPr lang="en-US" altLang="zh-CN" sz="2000" dirty="0"/>
          </a:p>
          <a:p>
            <a:pPr>
              <a:lnSpc>
                <a:spcPct val="120000"/>
              </a:lnSpc>
            </a:pPr>
            <a:endParaRPr lang="en-US" altLang="zh-CN" sz="2000" dirty="0"/>
          </a:p>
          <a:p>
            <a:pPr>
              <a:lnSpc>
                <a:spcPct val="120000"/>
              </a:lnSpc>
            </a:pPr>
            <a:r>
              <a:rPr lang="en-US" altLang="zh-CN" sz="2000" dirty="0">
                <a:latin typeface="+mn-ea"/>
              </a:rPr>
              <a:t>      </a:t>
            </a:r>
            <a:r>
              <a:rPr lang="zh-CN" altLang="en-US" sz="2000" dirty="0">
                <a:latin typeface="+mn-ea"/>
              </a:rPr>
              <a:t>最后，杨超越的爆红以及“锦鲤”人设的接受也离不开媒体的精心运营。</a:t>
            </a:r>
          </a:p>
        </p:txBody>
      </p:sp>
    </p:spTree>
    <p:extLst>
      <p:ext uri="{BB962C8B-B14F-4D97-AF65-F5344CB8AC3E}">
        <p14:creationId xmlns:p14="http://schemas.microsoft.com/office/powerpoint/2010/main" val="338771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1080" y="1874006"/>
            <a:ext cx="7916091" cy="1323439"/>
          </a:xfrm>
          <a:prstGeom prst="rect">
            <a:avLst/>
          </a:prstGeom>
          <a:noFill/>
        </p:spPr>
        <p:txBody>
          <a:bodyPr wrap="square" rtlCol="0">
            <a:spAutoFit/>
          </a:bodyPr>
          <a:lstStyle/>
          <a:p>
            <a:pPr algn="ctr"/>
            <a:r>
              <a:rPr lang="zh-CN" altLang="en-US" sz="8000" b="1" dirty="0">
                <a:solidFill>
                  <a:schemeClr val="bg1"/>
                </a:solidFill>
                <a:latin typeface="隶书" panose="02010509060101010101" pitchFamily="49" charset="-122"/>
                <a:ea typeface="隶书" panose="02010509060101010101" pitchFamily="49" charset="-122"/>
              </a:rPr>
              <a:t>谢谢大家</a:t>
            </a:r>
            <a:r>
              <a:rPr lang="en-US" altLang="zh-CN" sz="8000" b="1" dirty="0">
                <a:solidFill>
                  <a:schemeClr val="bg1"/>
                </a:solidFill>
                <a:latin typeface="隶书" panose="02010509060101010101" pitchFamily="49" charset="-122"/>
                <a:ea typeface="隶书" panose="02010509060101010101" pitchFamily="49" charset="-122"/>
              </a:rPr>
              <a:t>!</a:t>
            </a:r>
            <a:endParaRPr lang="zh-CN" altLang="en-US" sz="8000" b="1" dirty="0">
              <a:solidFill>
                <a:schemeClr val="bg1"/>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159082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174647"/>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1" y="-174647"/>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TextBox 1"/>
          <p:cNvSpPr txBox="1">
            <a:spLocks noChangeArrowheads="1"/>
          </p:cNvSpPr>
          <p:nvPr/>
        </p:nvSpPr>
        <p:spPr bwMode="auto">
          <a:xfrm>
            <a:off x="210063" y="1920775"/>
            <a:ext cx="8723871" cy="906915"/>
          </a:xfrm>
          <a:prstGeom prst="rect">
            <a:avLst/>
          </a:prstGeom>
          <a:noFill/>
          <a:ln w="9525">
            <a:noFill/>
            <a:miter lim="800000"/>
            <a:headEnd/>
            <a:tailEnd/>
          </a:ln>
        </p:spPr>
        <p:txBody>
          <a:bodyPr wrap="square">
            <a:spAutoFit/>
          </a:bodyPr>
          <a:lstStyle/>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一：“人形锦鲤”背景介绍</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
        <p:nvSpPr>
          <p:cNvPr id="6" name="文本框 5">
            <a:extLst>
              <a:ext uri="{FF2B5EF4-FFF2-40B4-BE49-F238E27FC236}">
                <a16:creationId xmlns:a16="http://schemas.microsoft.com/office/drawing/2014/main" id="{70A4C281-7903-4EDF-BF7C-88D92F5506B7}"/>
              </a:ext>
            </a:extLst>
          </p:cNvPr>
          <p:cNvSpPr txBox="1"/>
          <p:nvPr/>
        </p:nvSpPr>
        <p:spPr>
          <a:xfrm>
            <a:off x="633453" y="4899772"/>
            <a:ext cx="8195142" cy="1393779"/>
          </a:xfrm>
          <a:prstGeom prst="rect">
            <a:avLst/>
          </a:prstGeom>
          <a:noFill/>
        </p:spPr>
        <p:txBody>
          <a:bodyPr wrap="square" rtlCol="0">
            <a:spAutoFit/>
          </a:bodyPr>
          <a:lstStyle/>
          <a:p>
            <a:pPr algn="just">
              <a:lnSpc>
                <a:spcPct val="120000"/>
              </a:lnSpc>
            </a:pPr>
            <a:r>
              <a:rPr lang="en-US" altLang="zh-CN" dirty="0">
                <a:latin typeface="+mn-ea"/>
              </a:rPr>
              <a:t>       </a:t>
            </a:r>
            <a:r>
              <a:rPr lang="zh-CN" altLang="en-US" dirty="0">
                <a:latin typeface="+mn-ea"/>
              </a:rPr>
              <a:t>作为</a:t>
            </a:r>
            <a:r>
              <a:rPr lang="en-US" altLang="zh-CN" dirty="0">
                <a:latin typeface="+mn-ea"/>
              </a:rPr>
              <a:t>2018</a:t>
            </a:r>
            <a:r>
              <a:rPr lang="zh-CN" altLang="en-US" dirty="0">
                <a:latin typeface="+mn-ea"/>
              </a:rPr>
              <a:t>年的幸运锦鲤，杨超越的存在和火爆耐人寻味，“转发杨超越就能好运”“转发杨超越什么都不会也能得第三”等风靡各大社交媒体平台，更是成为一种流行风尚。从一个看起来普普通通的农村打工妹，摇身一变成为偶像，从全民“</a:t>
            </a:r>
            <a:r>
              <a:rPr lang="en-US" altLang="zh-CN" dirty="0">
                <a:latin typeface="+mn-ea"/>
              </a:rPr>
              <a:t>diss”</a:t>
            </a:r>
            <a:r>
              <a:rPr lang="zh-CN" altLang="en-US" dirty="0">
                <a:latin typeface="+mn-ea"/>
              </a:rPr>
              <a:t>到全民“锦鲤”，而因她引发的现象值得我们好好探讨。</a:t>
            </a:r>
            <a:endParaRPr lang="en-US" altLang="zh-CN" dirty="0">
              <a:latin typeface="+mn-ea"/>
            </a:endParaRPr>
          </a:p>
        </p:txBody>
      </p:sp>
    </p:spTree>
    <p:extLst>
      <p:ext uri="{BB962C8B-B14F-4D97-AF65-F5344CB8AC3E}">
        <p14:creationId xmlns:p14="http://schemas.microsoft.com/office/powerpoint/2010/main" val="48017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cxnSpLocks/>
            <a:endCxn id="14" idx="1"/>
          </p:cNvCxnSpPr>
          <p:nvPr/>
        </p:nvCxnSpPr>
        <p:spPr>
          <a:xfrm>
            <a:off x="0" y="440016"/>
            <a:ext cx="2421923"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a:stCxn id="14" idx="3"/>
          </p:cNvCxnSpPr>
          <p:nvPr/>
        </p:nvCxnSpPr>
        <p:spPr>
          <a:xfrm>
            <a:off x="6845642" y="440016"/>
            <a:ext cx="229835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KSO_Shape"/>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5" name="文本框 4"/>
          <p:cNvSpPr txBox="1"/>
          <p:nvPr/>
        </p:nvSpPr>
        <p:spPr>
          <a:xfrm>
            <a:off x="621038" y="884830"/>
            <a:ext cx="8025488" cy="3015697"/>
          </a:xfrm>
          <a:prstGeom prst="rect">
            <a:avLst/>
          </a:prstGeom>
          <a:noFill/>
        </p:spPr>
        <p:txBody>
          <a:bodyPr wrap="square" rtlCol="0" anchor="t">
            <a:spAutoFit/>
          </a:bodyPr>
          <a:lstStyle/>
          <a:p>
            <a:pPr>
              <a:lnSpc>
                <a:spcPct val="120000"/>
              </a:lnSpc>
            </a:pPr>
            <a:r>
              <a:rPr lang="en-US" altLang="zh-CN" sz="2000" dirty="0">
                <a:latin typeface="+mn-ea"/>
              </a:rPr>
              <a:t>       2018</a:t>
            </a:r>
            <a:r>
              <a:rPr lang="zh-CN" altLang="zh-CN" sz="2000" dirty="0">
                <a:latin typeface="+mn-ea"/>
              </a:rPr>
              <a:t>年的夏天，选秀节目《创造</a:t>
            </a:r>
            <a:r>
              <a:rPr lang="en-US" altLang="zh-CN" sz="2000" dirty="0">
                <a:latin typeface="+mn-ea"/>
              </a:rPr>
              <a:t>101</a:t>
            </a:r>
            <a:r>
              <a:rPr lang="zh-CN" altLang="zh-CN" sz="2000" dirty="0">
                <a:latin typeface="+mn-ea"/>
              </a:rPr>
              <a:t>》掀起一波热浪，杨超越顶着“村花”标签参加，网友普遍认为她空有一副皮囊而在全网形成一种仿佛不“</a:t>
            </a:r>
            <a:r>
              <a:rPr lang="en-US" altLang="zh-CN" sz="2000" dirty="0">
                <a:latin typeface="+mn-ea"/>
              </a:rPr>
              <a:t>diss</a:t>
            </a:r>
            <a:r>
              <a:rPr lang="zh-CN" altLang="zh-CN" sz="2000" dirty="0">
                <a:latin typeface="+mn-ea"/>
              </a:rPr>
              <a:t>”杨超越就会与大家脱轨的氛围。然而虽不被看好，但喜欢的人不在少数。</a:t>
            </a:r>
            <a:r>
              <a:rPr lang="zh-CN" altLang="en-US" sz="2000" dirty="0">
                <a:latin typeface="+mn-ea"/>
              </a:rPr>
              <a:t>在此时“黑粉”发出的微博“转发杨超越什么都不会也能得第三”瞬间火遍全网，但是从本来的嘲讽杨超越不会任何专业技能逐渐演变成了“锦鲤”这一人设。</a:t>
            </a:r>
            <a:r>
              <a:rPr lang="zh-CN" altLang="zh-CN" sz="2000" dirty="0">
                <a:latin typeface="+mn-ea"/>
              </a:rPr>
              <a:t>尤其是在张杰演唱会上抽到两万元现金大奖登上热搜，</a:t>
            </a:r>
            <a:r>
              <a:rPr lang="zh-CN" altLang="en-US" sz="2000" dirty="0">
                <a:latin typeface="+mn-ea"/>
              </a:rPr>
              <a:t>更加坐实了其“锦鲤”人设，</a:t>
            </a:r>
            <a:r>
              <a:rPr lang="zh-CN" altLang="zh-CN" sz="2000" dirty="0">
                <a:latin typeface="+mn-ea"/>
              </a:rPr>
              <a:t>在网络上转发成为网友间自发的默契，杨超越</a:t>
            </a:r>
            <a:r>
              <a:rPr lang="zh-CN" altLang="en-US" sz="2000" dirty="0">
                <a:latin typeface="+mn-ea"/>
              </a:rPr>
              <a:t>最终</a:t>
            </a:r>
            <a:r>
              <a:rPr lang="zh-CN" altLang="zh-CN" sz="2000" dirty="0">
                <a:latin typeface="+mn-ea"/>
              </a:rPr>
              <a:t>成为“锦鲤”的化身</a:t>
            </a:r>
            <a:r>
              <a:rPr lang="zh-CN" altLang="en-US" sz="2000" dirty="0">
                <a:latin typeface="+mn-ea"/>
              </a:rPr>
              <a:t>。</a:t>
            </a:r>
            <a:endParaRPr lang="zh-CN" altLang="zh-CN" sz="2000" dirty="0">
              <a:latin typeface="+mn-ea"/>
            </a:endParaRPr>
          </a:p>
        </p:txBody>
      </p:sp>
      <p:sp>
        <p:nvSpPr>
          <p:cNvPr id="14" name="标题 1">
            <a:extLst>
              <a:ext uri="{FF2B5EF4-FFF2-40B4-BE49-F238E27FC236}">
                <a16:creationId xmlns:a16="http://schemas.microsoft.com/office/drawing/2014/main" id="{0B87AE21-ED77-4E5A-B263-9103E52BFEE1}"/>
              </a:ext>
            </a:extLst>
          </p:cNvPr>
          <p:cNvSpPr txBox="1">
            <a:spLocks/>
          </p:cNvSpPr>
          <p:nvPr/>
        </p:nvSpPr>
        <p:spPr>
          <a:xfrm>
            <a:off x="2421923" y="193319"/>
            <a:ext cx="4423719"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rPr>
              <a:t>“人形锦鲤”背景介绍</a:t>
            </a:r>
          </a:p>
        </p:txBody>
      </p:sp>
      <p:pic>
        <p:nvPicPr>
          <p:cNvPr id="7" name="图片 6">
            <a:extLst>
              <a:ext uri="{FF2B5EF4-FFF2-40B4-BE49-F238E27FC236}">
                <a16:creationId xmlns:a16="http://schemas.microsoft.com/office/drawing/2014/main" id="{5D6437A0-6BE5-4EC8-9BAE-5672651BC1AB}"/>
              </a:ext>
            </a:extLst>
          </p:cNvPr>
          <p:cNvPicPr>
            <a:picLocks noChangeAspect="1"/>
          </p:cNvPicPr>
          <p:nvPr/>
        </p:nvPicPr>
        <p:blipFill>
          <a:blip r:embed="rId2"/>
          <a:stretch>
            <a:fillRect/>
          </a:stretch>
        </p:blipFill>
        <p:spPr>
          <a:xfrm>
            <a:off x="4559642" y="4235221"/>
            <a:ext cx="4572000" cy="2357438"/>
          </a:xfrm>
          <a:prstGeom prst="rect">
            <a:avLst/>
          </a:prstGeom>
        </p:spPr>
      </p:pic>
      <p:pic>
        <p:nvPicPr>
          <p:cNvPr id="8" name="图片 7">
            <a:extLst>
              <a:ext uri="{FF2B5EF4-FFF2-40B4-BE49-F238E27FC236}">
                <a16:creationId xmlns:a16="http://schemas.microsoft.com/office/drawing/2014/main" id="{EBA953BB-E6FF-4AD5-84C9-F5633C8906A5}"/>
              </a:ext>
            </a:extLst>
          </p:cNvPr>
          <p:cNvPicPr>
            <a:picLocks noChangeAspect="1"/>
          </p:cNvPicPr>
          <p:nvPr/>
        </p:nvPicPr>
        <p:blipFill>
          <a:blip r:embed="rId3"/>
          <a:stretch>
            <a:fillRect/>
          </a:stretch>
        </p:blipFill>
        <p:spPr>
          <a:xfrm>
            <a:off x="154934" y="4247246"/>
            <a:ext cx="4273864" cy="2345413"/>
          </a:xfrm>
          <a:prstGeom prst="rect">
            <a:avLst/>
          </a:prstGeom>
        </p:spPr>
      </p:pic>
    </p:spTree>
    <p:extLst>
      <p:ext uri="{BB962C8B-B14F-4D97-AF65-F5344CB8AC3E}">
        <p14:creationId xmlns:p14="http://schemas.microsoft.com/office/powerpoint/2010/main" val="3682362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45818"/>
              <a:gd name="connsiteX1-37" fmla="*/ 9144000 w 9144000"/>
              <a:gd name="connsiteY1-38" fmla="*/ 0 h 5045818"/>
              <a:gd name="connsiteX2-39" fmla="*/ 9144000 w 9144000"/>
              <a:gd name="connsiteY2-40" fmla="*/ 4026877 h 5045818"/>
              <a:gd name="connsiteX3-41" fmla="*/ 4585145 w 9144000"/>
              <a:gd name="connsiteY3-42" fmla="*/ 5045818 h 5045818"/>
              <a:gd name="connsiteX4-43" fmla="*/ 0 w 9144000"/>
              <a:gd name="connsiteY4-44" fmla="*/ 4026877 h 5045818"/>
              <a:gd name="connsiteX5-45" fmla="*/ 0 w 9144000"/>
              <a:gd name="connsiteY5-46" fmla="*/ 0 h 50458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矩形 5"/>
          <p:cNvSpPr/>
          <p:nvPr/>
        </p:nvSpPr>
        <p:spPr>
          <a:xfrm>
            <a:off x="0" y="2"/>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1" fmla="*/ 0 w 9144000"/>
              <a:gd name="connsiteY0-2" fmla="*/ 0 h 4026877"/>
              <a:gd name="connsiteX1-3" fmla="*/ 9144000 w 9144000"/>
              <a:gd name="connsiteY1-4" fmla="*/ 0 h 4026877"/>
              <a:gd name="connsiteX2-5" fmla="*/ 9144000 w 9144000"/>
              <a:gd name="connsiteY2-6" fmla="*/ 4026877 h 4026877"/>
              <a:gd name="connsiteX3-7" fmla="*/ 4466492 w 9144000"/>
              <a:gd name="connsiteY3-8" fmla="*/ 4009292 h 4026877"/>
              <a:gd name="connsiteX4-9" fmla="*/ 0 w 9144000"/>
              <a:gd name="connsiteY4-10" fmla="*/ 4026877 h 4026877"/>
              <a:gd name="connsiteX5" fmla="*/ 0 w 9144000"/>
              <a:gd name="connsiteY5" fmla="*/ 0 h 4026877"/>
              <a:gd name="connsiteX0-11" fmla="*/ 0 w 9144000"/>
              <a:gd name="connsiteY0-12" fmla="*/ 0 h 4501661"/>
              <a:gd name="connsiteX1-13" fmla="*/ 9144000 w 9144000"/>
              <a:gd name="connsiteY1-14" fmla="*/ 0 h 4501661"/>
              <a:gd name="connsiteX2-15" fmla="*/ 9144000 w 9144000"/>
              <a:gd name="connsiteY2-16" fmla="*/ 4026877 h 4501661"/>
              <a:gd name="connsiteX3-17" fmla="*/ 4677508 w 9144000"/>
              <a:gd name="connsiteY3-18" fmla="*/ 4501661 h 4501661"/>
              <a:gd name="connsiteX4-19" fmla="*/ 0 w 9144000"/>
              <a:gd name="connsiteY4-20" fmla="*/ 4026877 h 4501661"/>
              <a:gd name="connsiteX5-21" fmla="*/ 0 w 9144000"/>
              <a:gd name="connsiteY5-22" fmla="*/ 0 h 4501661"/>
              <a:gd name="connsiteX0-23" fmla="*/ 0 w 9144000"/>
              <a:gd name="connsiteY0-24" fmla="*/ 0 h 5045818"/>
              <a:gd name="connsiteX1-25" fmla="*/ 9144000 w 9144000"/>
              <a:gd name="connsiteY1-26" fmla="*/ 0 h 5045818"/>
              <a:gd name="connsiteX2-27" fmla="*/ 9144000 w 9144000"/>
              <a:gd name="connsiteY2-28" fmla="*/ 4026877 h 5045818"/>
              <a:gd name="connsiteX3-29" fmla="*/ 4677508 w 9144000"/>
              <a:gd name="connsiteY3-30" fmla="*/ 5045818 h 5045818"/>
              <a:gd name="connsiteX4-31" fmla="*/ 0 w 9144000"/>
              <a:gd name="connsiteY4-32" fmla="*/ 4026877 h 5045818"/>
              <a:gd name="connsiteX5-33" fmla="*/ 0 w 9144000"/>
              <a:gd name="connsiteY5-34" fmla="*/ 0 h 5045818"/>
              <a:gd name="connsiteX0-35" fmla="*/ 0 w 9144000"/>
              <a:gd name="connsiteY0-36" fmla="*/ 0 h 5026954"/>
              <a:gd name="connsiteX1-37" fmla="*/ 9144000 w 9144000"/>
              <a:gd name="connsiteY1-38" fmla="*/ 0 h 5026954"/>
              <a:gd name="connsiteX2-39" fmla="*/ 9144000 w 9144000"/>
              <a:gd name="connsiteY2-40" fmla="*/ 4026877 h 5026954"/>
              <a:gd name="connsiteX3-41" fmla="*/ 4603617 w 9144000"/>
              <a:gd name="connsiteY3-42" fmla="*/ 5026954 h 5026954"/>
              <a:gd name="connsiteX4-43" fmla="*/ 0 w 9144000"/>
              <a:gd name="connsiteY4-44" fmla="*/ 4026877 h 5026954"/>
              <a:gd name="connsiteX5-45" fmla="*/ 0 w 9144000"/>
              <a:gd name="connsiteY5-46" fmla="*/ 0 h 50269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TextBox 1"/>
          <p:cNvSpPr txBox="1">
            <a:spLocks noChangeArrowheads="1"/>
          </p:cNvSpPr>
          <p:nvPr/>
        </p:nvSpPr>
        <p:spPr bwMode="auto">
          <a:xfrm>
            <a:off x="271851" y="2109618"/>
            <a:ext cx="8723871" cy="906915"/>
          </a:xfrm>
          <a:prstGeom prst="rect">
            <a:avLst/>
          </a:prstGeom>
          <a:noFill/>
          <a:ln w="9525">
            <a:noFill/>
            <a:miter lim="800000"/>
          </a:ln>
        </p:spPr>
        <p:txBody>
          <a:bodyPr wrap="square">
            <a:spAutoFit/>
          </a:bodyPr>
          <a:lstStyle/>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二、客观唯心主义世界观</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Tree>
    <p:extLst>
      <p:ext uri="{BB962C8B-B14F-4D97-AF65-F5344CB8AC3E}">
        <p14:creationId xmlns:p14="http://schemas.microsoft.com/office/powerpoint/2010/main" val="159498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4"/>
          <p:cNvSpPr>
            <a:spLocks noChangeArrowheads="1"/>
          </p:cNvSpPr>
          <p:nvPr/>
        </p:nvSpPr>
        <p:spPr bwMode="gray">
          <a:xfrm>
            <a:off x="536575" y="2133600"/>
            <a:ext cx="1897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rgbClr val="080808"/>
                </a:solidFill>
                <a:latin typeface="Arial" panose="020B0604020202020204" pitchFamily="34" charset="0"/>
              </a:defRPr>
            </a:lvl1pPr>
            <a:lvl2pPr marL="742950" indent="-285750">
              <a:spcBef>
                <a:spcPct val="20000"/>
              </a:spcBef>
              <a:buChar char="–"/>
              <a:defRPr sz="2800">
                <a:solidFill>
                  <a:srgbClr val="080808"/>
                </a:solidFill>
                <a:latin typeface="Arial" panose="020B0604020202020204" pitchFamily="34" charset="0"/>
              </a:defRPr>
            </a:lvl2pPr>
            <a:lvl3pPr marL="1143000" indent="-228600">
              <a:spcBef>
                <a:spcPct val="20000"/>
              </a:spcBef>
              <a:buChar char="•"/>
              <a:defRPr sz="2400">
                <a:solidFill>
                  <a:srgbClr val="080808"/>
                </a:solidFill>
                <a:latin typeface="Arial" panose="020B0604020202020204" pitchFamily="34" charset="0"/>
              </a:defRPr>
            </a:lvl3pPr>
            <a:lvl4pPr marL="1600200" indent="-228600">
              <a:spcBef>
                <a:spcPct val="20000"/>
              </a:spcBef>
              <a:buChar char="–"/>
              <a:defRPr sz="2000">
                <a:solidFill>
                  <a:srgbClr val="080808"/>
                </a:solidFill>
                <a:latin typeface="Arial" panose="020B0604020202020204" pitchFamily="34" charset="0"/>
              </a:defRPr>
            </a:lvl4pPr>
            <a:lvl5pPr marL="2057400" indent="-228600">
              <a:spcBef>
                <a:spcPct val="20000"/>
              </a:spcBef>
              <a:buChar char="»"/>
              <a:defRPr sz="2000">
                <a:solidFill>
                  <a:srgbClr val="080808"/>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080808"/>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080808"/>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080808"/>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080808"/>
                </a:solidFill>
                <a:latin typeface="Arial" panose="020B0604020202020204" pitchFamily="34" charset="0"/>
              </a:defRPr>
            </a:lvl9pPr>
          </a:lstStyle>
          <a:p>
            <a:pPr algn="ctr" eaLnBrk="1" hangingPunct="1">
              <a:spcBef>
                <a:spcPct val="0"/>
              </a:spcBef>
              <a:buFontTx/>
              <a:buNone/>
            </a:pPr>
            <a:endParaRPr lang="zh-CN" altLang="en-US" sz="2000">
              <a:solidFill>
                <a:srgbClr val="000000"/>
              </a:solidFill>
            </a:endParaRPr>
          </a:p>
        </p:txBody>
      </p:sp>
      <p:sp>
        <p:nvSpPr>
          <p:cNvPr id="39" name="标题 1"/>
          <p:cNvSpPr txBox="1"/>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客观唯心主义世界观</a:t>
            </a:r>
          </a:p>
        </p:txBody>
      </p:sp>
      <p:cxnSp>
        <p:nvCxnSpPr>
          <p:cNvPr id="40" name="直接连接符 39"/>
          <p:cNvCxnSpPr>
            <a:endCxn id="39"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39"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graphicFrame>
        <p:nvGraphicFramePr>
          <p:cNvPr id="232470" name="表格 232469"/>
          <p:cNvGraphicFramePr/>
          <p:nvPr>
            <p:custDataLst>
              <p:tags r:id="rId1"/>
            </p:custDataLst>
            <p:extLst>
              <p:ext uri="{D42A27DB-BD31-4B8C-83A1-F6EECF244321}">
                <p14:modId xmlns:p14="http://schemas.microsoft.com/office/powerpoint/2010/main" val="3449265318"/>
              </p:ext>
            </p:extLst>
          </p:nvPr>
        </p:nvGraphicFramePr>
        <p:xfrm>
          <a:off x="395288" y="1348033"/>
          <a:ext cx="8445500" cy="5231870"/>
        </p:xfrm>
        <a:graphic>
          <a:graphicData uri="http://schemas.openxmlformats.org/drawingml/2006/table">
            <a:tbl>
              <a:tblPr/>
              <a:tblGrid>
                <a:gridCol w="2346325">
                  <a:extLst>
                    <a:ext uri="{9D8B030D-6E8A-4147-A177-3AD203B41FA5}">
                      <a16:colId xmlns:a16="http://schemas.microsoft.com/office/drawing/2014/main" val="20000"/>
                    </a:ext>
                  </a:extLst>
                </a:gridCol>
                <a:gridCol w="6099175">
                  <a:extLst>
                    <a:ext uri="{9D8B030D-6E8A-4147-A177-3AD203B41FA5}">
                      <a16:colId xmlns:a16="http://schemas.microsoft.com/office/drawing/2014/main" val="20001"/>
                    </a:ext>
                  </a:extLst>
                </a:gridCol>
              </a:tblGrid>
              <a:tr h="453621">
                <a:tc>
                  <a:txBody>
                    <a:bodyPr/>
                    <a:lstStyle/>
                    <a:p>
                      <a:pPr marL="0" lvl="0" indent="0" algn="ctr">
                        <a:buNone/>
                      </a:pPr>
                      <a:r>
                        <a:rPr lang="zh-CN" altLang="en-US" b="1" dirty="0"/>
                        <a:t>唯心主义形态</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zh-CN" altLang="en-US" b="1" dirty="0"/>
                        <a:t>基本观点</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55888">
                <a:tc>
                  <a:txBody>
                    <a:bodyPr/>
                    <a:lstStyle/>
                    <a:p>
                      <a:pPr marL="0" lvl="0" indent="0">
                        <a:buNone/>
                      </a:pPr>
                      <a:endParaRPr lang="en-US" altLang="zh-CN" b="1" dirty="0"/>
                    </a:p>
                    <a:p>
                      <a:pPr marL="0" lvl="0" indent="0" algn="ctr">
                        <a:buNone/>
                      </a:pPr>
                      <a:endParaRPr lang="zh-CN" altLang="en-US" b="1" dirty="0">
                        <a:solidFill>
                          <a:srgbClr val="FF0000"/>
                        </a:solidFill>
                        <a:ea typeface="黑体" panose="02010609060101010101" pitchFamily="2" charset="-122"/>
                      </a:endParaRPr>
                    </a:p>
                    <a:p>
                      <a:pPr marL="0" lvl="0" indent="0" algn="ctr">
                        <a:buNone/>
                      </a:pPr>
                      <a:endParaRPr lang="zh-CN" altLang="en-US" b="1" dirty="0">
                        <a:solidFill>
                          <a:srgbClr val="FF0000"/>
                        </a:solidFill>
                        <a:ea typeface="黑体" panose="02010609060101010101" pitchFamily="2" charset="-122"/>
                      </a:endParaRPr>
                    </a:p>
                    <a:p>
                      <a:pPr marL="0" lvl="0" indent="0" algn="ctr">
                        <a:buNone/>
                      </a:pPr>
                      <a:r>
                        <a:rPr lang="zh-CN" altLang="en-US" b="0" dirty="0">
                          <a:solidFill>
                            <a:schemeClr val="tx1"/>
                          </a:solidFill>
                          <a:ea typeface="黑体" panose="02010609060101010101" pitchFamily="2" charset="-122"/>
                        </a:rPr>
                        <a:t>主观唯心主义</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22361">
                <a:tc>
                  <a:txBody>
                    <a:bodyPr/>
                    <a:lstStyle/>
                    <a:p>
                      <a:pPr marL="0" lvl="0" indent="0">
                        <a:buNone/>
                      </a:pPr>
                      <a:endParaRPr lang="en-US" altLang="zh-CN" b="1" dirty="0"/>
                    </a:p>
                    <a:p>
                      <a:pPr marL="0" lvl="0" indent="0" algn="ctr">
                        <a:buNone/>
                      </a:pPr>
                      <a:endParaRPr lang="zh-CN" altLang="en-US" b="1" dirty="0">
                        <a:solidFill>
                          <a:srgbClr val="FF0000"/>
                        </a:solidFill>
                        <a:ea typeface="黑体" panose="02010609060101010101" pitchFamily="2" charset="-122"/>
                      </a:endParaRPr>
                    </a:p>
                    <a:p>
                      <a:pPr marL="0" lvl="0" indent="0" algn="ctr">
                        <a:buNone/>
                      </a:pPr>
                      <a:endParaRPr lang="zh-CN" altLang="en-US" b="1" dirty="0">
                        <a:solidFill>
                          <a:srgbClr val="FF0000"/>
                        </a:solidFill>
                        <a:ea typeface="黑体" panose="02010609060101010101" pitchFamily="2" charset="-122"/>
                      </a:endParaRPr>
                    </a:p>
                    <a:p>
                      <a:pPr marL="0" lvl="0" indent="0" algn="ctr">
                        <a:buNone/>
                      </a:pPr>
                      <a:r>
                        <a:rPr lang="zh-CN" altLang="en-US" b="0" dirty="0">
                          <a:solidFill>
                            <a:schemeClr val="tx1"/>
                          </a:solidFill>
                          <a:ea typeface="黑体" panose="02010609060101010101" pitchFamily="2" charset="-122"/>
                        </a:rPr>
                        <a:t>客观唯心主义</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32471" name="文本框 232470"/>
          <p:cNvSpPr txBox="1"/>
          <p:nvPr>
            <p:custDataLst>
              <p:tags r:id="rId2"/>
            </p:custDataLst>
          </p:nvPr>
        </p:nvSpPr>
        <p:spPr>
          <a:xfrm>
            <a:off x="3059113" y="1972117"/>
            <a:ext cx="5473700" cy="1906905"/>
          </a:xfrm>
          <a:prstGeom prst="rect">
            <a:avLst/>
          </a:prstGeom>
          <a:noFill/>
          <a:ln w="9525">
            <a:noFill/>
          </a:ln>
        </p:spPr>
        <p:txBody>
          <a:bodyPr>
            <a:spAutoFit/>
          </a:bodyPr>
          <a:lstStyle/>
          <a:p>
            <a:pPr>
              <a:spcBef>
                <a:spcPct val="50000"/>
              </a:spcBef>
            </a:pPr>
            <a:r>
              <a:rPr lang="en-US" altLang="zh-CN" sz="2800" dirty="0">
                <a:latin typeface="Arial" panose="020B0604020202020204" pitchFamily="34" charset="0"/>
              </a:rPr>
              <a:t>     </a:t>
            </a:r>
            <a:r>
              <a:rPr lang="zh-CN" altLang="en-US" sz="2000" dirty="0">
                <a:latin typeface="Arial" panose="020B0604020202020204" pitchFamily="34" charset="0"/>
              </a:rPr>
              <a:t>把人的</a:t>
            </a:r>
            <a:r>
              <a:rPr lang="zh-CN" altLang="en-US" sz="2000" b="1" dirty="0">
                <a:latin typeface="Arial" panose="020B0604020202020204" pitchFamily="34" charset="0"/>
              </a:rPr>
              <a:t>主观精神</a:t>
            </a:r>
            <a:r>
              <a:rPr lang="zh-CN" altLang="en-US" sz="2000" dirty="0">
                <a:latin typeface="Arial" panose="020B0604020202020204" pitchFamily="34" charset="0"/>
              </a:rPr>
              <a:t>（如人的目的、意志、感觉、心灵等）夸大为唯一的实在，当成第一性的东西，认为客观事物以至整个世界，都依赖于人的主观精神。</a:t>
            </a:r>
          </a:p>
          <a:p>
            <a:pPr>
              <a:spcBef>
                <a:spcPct val="50000"/>
              </a:spcBef>
            </a:pPr>
            <a:r>
              <a:rPr lang="zh-CN" altLang="en-US" sz="2000" dirty="0">
                <a:latin typeface="Arial" panose="020B0604020202020204" pitchFamily="34" charset="0"/>
              </a:rPr>
              <a:t>       出发点是“我”——我的意识或思想等。</a:t>
            </a:r>
          </a:p>
        </p:txBody>
      </p:sp>
      <p:sp>
        <p:nvSpPr>
          <p:cNvPr id="232472" name="文本框 232471"/>
          <p:cNvSpPr txBox="1"/>
          <p:nvPr>
            <p:custDataLst>
              <p:tags r:id="rId3"/>
            </p:custDataLst>
          </p:nvPr>
        </p:nvSpPr>
        <p:spPr>
          <a:xfrm>
            <a:off x="3059113" y="4295589"/>
            <a:ext cx="5473700" cy="2214880"/>
          </a:xfrm>
          <a:prstGeom prst="rect">
            <a:avLst/>
          </a:prstGeom>
          <a:noFill/>
          <a:ln w="9525">
            <a:noFill/>
          </a:ln>
        </p:spPr>
        <p:txBody>
          <a:bodyPr>
            <a:spAutoFit/>
          </a:bodyPr>
          <a:lstStyle/>
          <a:p>
            <a:pPr>
              <a:spcBef>
                <a:spcPct val="50000"/>
              </a:spcBef>
            </a:pPr>
            <a:r>
              <a:rPr lang="en-US" altLang="zh-CN" sz="2800" dirty="0">
                <a:latin typeface="Arial" panose="020B0604020202020204" pitchFamily="34" charset="0"/>
              </a:rPr>
              <a:t>     </a:t>
            </a:r>
            <a:r>
              <a:rPr lang="zh-CN" altLang="en-US" sz="2000" dirty="0">
                <a:latin typeface="Arial" panose="020B0604020202020204" pitchFamily="34" charset="0"/>
              </a:rPr>
              <a:t>把</a:t>
            </a:r>
            <a:r>
              <a:rPr lang="zh-CN" altLang="en-US" sz="2000" b="1" dirty="0">
                <a:latin typeface="Arial" panose="020B0604020202020204" pitchFamily="34" charset="0"/>
              </a:rPr>
              <a:t>客观精神</a:t>
            </a:r>
            <a:r>
              <a:rPr lang="zh-CN" altLang="en-US" sz="2000" dirty="0">
                <a:latin typeface="Arial" panose="020B0604020202020204" pitchFamily="34" charset="0"/>
              </a:rPr>
              <a:t>（如上帝、理念、绝对精神等）看作</a:t>
            </a:r>
            <a:r>
              <a:rPr lang="zh-CN" altLang="en-US" sz="2000" b="1" dirty="0">
                <a:latin typeface="Arial" panose="020B0604020202020204" pitchFamily="34" charset="0"/>
              </a:rPr>
              <a:t>世界的主宰和本原</a:t>
            </a:r>
            <a:r>
              <a:rPr lang="zh-CN" altLang="en-US" sz="2000" dirty="0">
                <a:latin typeface="Arial" panose="020B0604020202020204" pitchFamily="34" charset="0"/>
              </a:rPr>
              <a:t>，认为现实的物质世界只是这些客观精神的外化和表现。</a:t>
            </a:r>
          </a:p>
          <a:p>
            <a:pPr>
              <a:spcBef>
                <a:spcPct val="50000"/>
              </a:spcBef>
            </a:pPr>
            <a:r>
              <a:rPr lang="zh-CN" altLang="en-US" sz="2000" dirty="0">
                <a:latin typeface="Arial" panose="020B0604020202020204" pitchFamily="34" charset="0"/>
              </a:rPr>
              <a:t>       出发点是“他”——既不是人也不是自然界的第三者的意识或精神，如宗教的上帝创造万事万物，相信锦鲤的运气决定命运。</a:t>
            </a:r>
          </a:p>
        </p:txBody>
      </p:sp>
      <p:sp>
        <p:nvSpPr>
          <p:cNvPr id="2" name="矩形 1">
            <a:extLst>
              <a:ext uri="{FF2B5EF4-FFF2-40B4-BE49-F238E27FC236}">
                <a16:creationId xmlns:a16="http://schemas.microsoft.com/office/drawing/2014/main" id="{2E2DCA44-21C9-43F9-AFB1-C908316F5B19}"/>
              </a:ext>
            </a:extLst>
          </p:cNvPr>
          <p:cNvSpPr/>
          <p:nvPr/>
        </p:nvSpPr>
        <p:spPr>
          <a:xfrm>
            <a:off x="395288" y="756959"/>
            <a:ext cx="3323346" cy="497957"/>
          </a:xfrm>
          <a:prstGeom prst="rect">
            <a:avLst/>
          </a:prstGeom>
        </p:spPr>
        <p:txBody>
          <a:bodyPr wrap="none">
            <a:spAutoFit/>
          </a:bodyPr>
          <a:lstStyle/>
          <a:p>
            <a:pPr>
              <a:lnSpc>
                <a:spcPct val="120000"/>
              </a:lnSpc>
            </a:pPr>
            <a:r>
              <a:rPr lang="en-US" altLang="zh-CN" sz="2400" b="1" dirty="0"/>
              <a:t>1. </a:t>
            </a:r>
            <a:r>
              <a:rPr lang="zh-CN" altLang="en-US" sz="2400" b="1" dirty="0"/>
              <a:t>唯心主义的两种形态</a:t>
            </a:r>
            <a:endParaRPr lang="en-US" altLang="zh-CN" sz="2400" b="1" dirty="0"/>
          </a:p>
        </p:txBody>
      </p:sp>
    </p:spTree>
    <p:extLst>
      <p:ext uri="{BB962C8B-B14F-4D97-AF65-F5344CB8AC3E}">
        <p14:creationId xmlns:p14="http://schemas.microsoft.com/office/powerpoint/2010/main" val="2240322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2471"/>
                                        </p:tgtEl>
                                        <p:attrNameLst>
                                          <p:attrName>style.visibility</p:attrName>
                                        </p:attrNameLst>
                                      </p:cBhvr>
                                      <p:to>
                                        <p:strVal val="visible"/>
                                      </p:to>
                                    </p:set>
                                    <p:anim calcmode="lin" valueType="num">
                                      <p:cBhvr additive="base">
                                        <p:cTn id="7" dur="500" fill="hold"/>
                                        <p:tgtEl>
                                          <p:spTgt spid="232471"/>
                                        </p:tgtEl>
                                        <p:attrNameLst>
                                          <p:attrName>ppt_x</p:attrName>
                                        </p:attrNameLst>
                                      </p:cBhvr>
                                      <p:tavLst>
                                        <p:tav tm="0">
                                          <p:val>
                                            <p:strVal val="#ppt_x"/>
                                          </p:val>
                                        </p:tav>
                                        <p:tav tm="100000">
                                          <p:val>
                                            <p:strVal val="#ppt_x"/>
                                          </p:val>
                                        </p:tav>
                                      </p:tavLst>
                                    </p:anim>
                                    <p:anim calcmode="lin" valueType="num">
                                      <p:cBhvr additive="base">
                                        <p:cTn id="8" dur="500" fill="hold"/>
                                        <p:tgtEl>
                                          <p:spTgt spid="2324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232472"/>
                                        </p:tgtEl>
                                        <p:attrNameLst>
                                          <p:attrName>style.visibility</p:attrName>
                                        </p:attrNameLst>
                                      </p:cBhvr>
                                      <p:to>
                                        <p:strVal val="visible"/>
                                      </p:to>
                                    </p:set>
                                    <p:animEffect transition="in" filter="strips(downLeft)">
                                      <p:cBhvr>
                                        <p:cTn id="13" dur="500"/>
                                        <p:tgtEl>
                                          <p:spTgt spid="232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71" grpId="0"/>
      <p:bldP spid="2324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p:cNvSpPr txBox="1"/>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anose="02010509060101010101" pitchFamily="49" charset="-122"/>
                <a:ea typeface="隶书" panose="02010509060101010101" pitchFamily="49" charset="-122"/>
                <a:cs typeface="+mn-cs"/>
              </a:rPr>
              <a:t>客观唯心主义</a:t>
            </a:r>
          </a:p>
        </p:txBody>
      </p:sp>
      <p:cxnSp>
        <p:nvCxnSpPr>
          <p:cNvPr id="9" name="直接连接符 8"/>
          <p:cNvCxnSpPr>
            <a:endCxn id="8" idx="1"/>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8" idx="3"/>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11221" y="937531"/>
            <a:ext cx="6721558" cy="2646365"/>
          </a:xfrm>
          <a:prstGeom prst="rect">
            <a:avLst/>
          </a:prstGeom>
          <a:noFill/>
        </p:spPr>
        <p:txBody>
          <a:bodyPr wrap="square" rtlCol="0">
            <a:spAutoFit/>
          </a:bodyPr>
          <a:lstStyle/>
          <a:p>
            <a:pPr>
              <a:lnSpc>
                <a:spcPct val="120000"/>
              </a:lnSpc>
            </a:pPr>
            <a:r>
              <a:rPr lang="en-US" altLang="zh-CN" sz="2000" dirty="0">
                <a:latin typeface="+mn-ea"/>
              </a:rPr>
              <a:t>     </a:t>
            </a:r>
            <a:r>
              <a:rPr lang="zh-CN" altLang="en-US" sz="2000" dirty="0">
                <a:latin typeface="+mn-ea"/>
              </a:rPr>
              <a:t>“理在事先”属于客观唯心主义。客观唯心主义认为世界的本原是人之外的某种神秘莫测的精神力量，其常用“理”、“理念”和“绝对精神”来表述。“理在事先”的理就属于客观精神。</a:t>
            </a:r>
          </a:p>
          <a:p>
            <a:pPr>
              <a:lnSpc>
                <a:spcPct val="120000"/>
              </a:lnSpc>
            </a:pPr>
            <a:endParaRPr lang="en-US" altLang="zh-CN" sz="2000" dirty="0">
              <a:latin typeface="+mn-ea"/>
            </a:endParaRPr>
          </a:p>
          <a:p>
            <a:pPr>
              <a:lnSpc>
                <a:spcPct val="120000"/>
              </a:lnSpc>
            </a:pPr>
            <a:r>
              <a:rPr lang="en-US" altLang="zh-CN" sz="2000" dirty="0">
                <a:latin typeface="+mn-ea"/>
              </a:rPr>
              <a:t>       </a:t>
            </a:r>
            <a:r>
              <a:rPr lang="zh-CN" altLang="en-US" sz="2000" dirty="0">
                <a:latin typeface="+mn-ea"/>
              </a:rPr>
              <a:t>相信杨超越、相信</a:t>
            </a:r>
            <a:r>
              <a:rPr lang="en-US" altLang="zh-CN" sz="2000" dirty="0">
                <a:latin typeface="+mn-ea"/>
              </a:rPr>
              <a:t>”</a:t>
            </a:r>
            <a:r>
              <a:rPr lang="zh-CN" altLang="en-US" sz="2000" dirty="0">
                <a:latin typeface="+mn-ea"/>
              </a:rPr>
              <a:t>锦鲤</a:t>
            </a:r>
            <a:r>
              <a:rPr lang="en-US" altLang="zh-CN" sz="2000" dirty="0">
                <a:latin typeface="+mn-ea"/>
              </a:rPr>
              <a:t>”</a:t>
            </a:r>
            <a:r>
              <a:rPr lang="zh-CN" altLang="en-US" sz="2000" dirty="0">
                <a:latin typeface="+mn-ea"/>
              </a:rPr>
              <a:t>的</a:t>
            </a:r>
            <a:r>
              <a:rPr lang="en-US" altLang="zh-CN" sz="2000" dirty="0" err="1">
                <a:latin typeface="+mn-ea"/>
              </a:rPr>
              <a:t>观念认为自己的认识来源于</a:t>
            </a:r>
            <a:r>
              <a:rPr lang="zh-CN" altLang="en-US" sz="2000" dirty="0">
                <a:latin typeface="+mn-ea"/>
              </a:rPr>
              <a:t>杨超越</a:t>
            </a:r>
            <a:r>
              <a:rPr lang="en-US" altLang="zh-CN" sz="2000" dirty="0" err="1">
                <a:latin typeface="+mn-ea"/>
              </a:rPr>
              <a:t>或者</a:t>
            </a:r>
            <a:r>
              <a:rPr lang="en-US" altLang="zh-CN" sz="2000" dirty="0">
                <a:latin typeface="+mn-ea"/>
              </a:rPr>
              <a:t>”</a:t>
            </a:r>
            <a:r>
              <a:rPr lang="zh-CN" altLang="en-US" sz="2000" dirty="0">
                <a:latin typeface="+mn-ea"/>
              </a:rPr>
              <a:t>锦鲤</a:t>
            </a:r>
            <a:r>
              <a:rPr lang="en-US" altLang="zh-CN" sz="2000" dirty="0">
                <a:latin typeface="+mn-ea"/>
              </a:rPr>
              <a:t>”，</a:t>
            </a:r>
            <a:r>
              <a:rPr lang="en-US" altLang="zh-CN" sz="2000" dirty="0" err="1">
                <a:latin typeface="+mn-ea"/>
              </a:rPr>
              <a:t>本质上和相信上帝的指示</a:t>
            </a:r>
            <a:r>
              <a:rPr lang="zh-CN" altLang="en-US" sz="2000" dirty="0">
                <a:latin typeface="+mn-ea"/>
              </a:rPr>
              <a:t>相似</a:t>
            </a:r>
            <a:r>
              <a:rPr lang="en-US" altLang="zh-CN" sz="2000" dirty="0">
                <a:latin typeface="+mn-ea"/>
              </a:rPr>
              <a:t>。</a:t>
            </a:r>
          </a:p>
        </p:txBody>
      </p:sp>
      <p:grpSp>
        <p:nvGrpSpPr>
          <p:cNvPr id="7" name="组合 6">
            <a:extLst>
              <a:ext uri="{FF2B5EF4-FFF2-40B4-BE49-F238E27FC236}">
                <a16:creationId xmlns:a16="http://schemas.microsoft.com/office/drawing/2014/main" id="{EDA7A4C0-3076-4307-8D40-9972D793B38E}"/>
              </a:ext>
            </a:extLst>
          </p:cNvPr>
          <p:cNvGrpSpPr/>
          <p:nvPr/>
        </p:nvGrpSpPr>
        <p:grpSpPr>
          <a:xfrm>
            <a:off x="143692" y="4976443"/>
            <a:ext cx="8856617" cy="1763991"/>
            <a:chOff x="143692" y="4976443"/>
            <a:chExt cx="8856617" cy="1763991"/>
          </a:xfrm>
        </p:grpSpPr>
        <p:sp>
          <p:nvSpPr>
            <p:cNvPr id="11" name="矩形 10">
              <a:extLst>
                <a:ext uri="{FF2B5EF4-FFF2-40B4-BE49-F238E27FC236}">
                  <a16:creationId xmlns:a16="http://schemas.microsoft.com/office/drawing/2014/main" id="{F867D8DF-79EA-4801-AA00-CF23DBB4850D}"/>
                </a:ext>
              </a:extLst>
            </p:cNvPr>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等腰三角形 11">
              <a:extLst>
                <a:ext uri="{FF2B5EF4-FFF2-40B4-BE49-F238E27FC236}">
                  <a16:creationId xmlns:a16="http://schemas.microsoft.com/office/drawing/2014/main" id="{F6E229A8-E5DC-4626-9244-3402ED19F5B6}"/>
                </a:ext>
              </a:extLst>
            </p:cNvPr>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3" name="矩形 12">
            <a:extLst>
              <a:ext uri="{FF2B5EF4-FFF2-40B4-BE49-F238E27FC236}">
                <a16:creationId xmlns:a16="http://schemas.microsoft.com/office/drawing/2014/main" id="{84A585BD-7AA9-46CE-A235-A73A2B2DC151}"/>
              </a:ext>
            </a:extLst>
          </p:cNvPr>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KSO_Shape">
            <a:extLst>
              <a:ext uri="{FF2B5EF4-FFF2-40B4-BE49-F238E27FC236}">
                <a16:creationId xmlns:a16="http://schemas.microsoft.com/office/drawing/2014/main" id="{C4167484-3FAA-4387-BFAF-95DD718115B8}"/>
              </a:ext>
            </a:extLst>
          </p:cNvPr>
          <p:cNvSpPr>
            <a:spLocks/>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微软雅黑"/>
              <a:ea typeface="微软雅黑"/>
              <a:cs typeface="+mn-cs"/>
            </a:endParaRPr>
          </a:p>
        </p:txBody>
      </p:sp>
      <p:pic>
        <p:nvPicPr>
          <p:cNvPr id="3" name="图片 2">
            <a:extLst>
              <a:ext uri="{FF2B5EF4-FFF2-40B4-BE49-F238E27FC236}">
                <a16:creationId xmlns:a16="http://schemas.microsoft.com/office/drawing/2014/main" id="{035E574A-BEDD-463E-BAAA-438B36392971}"/>
              </a:ext>
            </a:extLst>
          </p:cNvPr>
          <p:cNvPicPr>
            <a:picLocks noChangeAspect="1"/>
          </p:cNvPicPr>
          <p:nvPr/>
        </p:nvPicPr>
        <p:blipFill>
          <a:blip r:embed="rId2"/>
          <a:stretch>
            <a:fillRect/>
          </a:stretch>
        </p:blipFill>
        <p:spPr>
          <a:xfrm>
            <a:off x="5590094" y="3903422"/>
            <a:ext cx="3553905" cy="2909269"/>
          </a:xfrm>
          <a:prstGeom prst="rect">
            <a:avLst/>
          </a:prstGeom>
        </p:spPr>
      </p:pic>
      <p:pic>
        <p:nvPicPr>
          <p:cNvPr id="4" name="图片 3">
            <a:extLst>
              <a:ext uri="{FF2B5EF4-FFF2-40B4-BE49-F238E27FC236}">
                <a16:creationId xmlns:a16="http://schemas.microsoft.com/office/drawing/2014/main" id="{59A4117B-3343-4A30-8C3E-4A567FCEBDA2}"/>
              </a:ext>
            </a:extLst>
          </p:cNvPr>
          <p:cNvPicPr>
            <a:picLocks noChangeAspect="1"/>
          </p:cNvPicPr>
          <p:nvPr/>
        </p:nvPicPr>
        <p:blipFill>
          <a:blip r:embed="rId3"/>
          <a:stretch>
            <a:fillRect/>
          </a:stretch>
        </p:blipFill>
        <p:spPr>
          <a:xfrm>
            <a:off x="3414557" y="3759733"/>
            <a:ext cx="1682519" cy="3052958"/>
          </a:xfrm>
          <a:prstGeom prst="rect">
            <a:avLst/>
          </a:prstGeom>
        </p:spPr>
      </p:pic>
      <p:pic>
        <p:nvPicPr>
          <p:cNvPr id="5" name="图片 4">
            <a:extLst>
              <a:ext uri="{FF2B5EF4-FFF2-40B4-BE49-F238E27FC236}">
                <a16:creationId xmlns:a16="http://schemas.microsoft.com/office/drawing/2014/main" id="{1ABDB527-E451-46BE-A62C-9BA4E8ED25EE}"/>
              </a:ext>
            </a:extLst>
          </p:cNvPr>
          <p:cNvPicPr>
            <a:picLocks noChangeAspect="1"/>
          </p:cNvPicPr>
          <p:nvPr/>
        </p:nvPicPr>
        <p:blipFill>
          <a:blip r:embed="rId4"/>
          <a:stretch>
            <a:fillRect/>
          </a:stretch>
        </p:blipFill>
        <p:spPr>
          <a:xfrm>
            <a:off x="1045020" y="3794629"/>
            <a:ext cx="1712185" cy="3045407"/>
          </a:xfrm>
          <a:prstGeom prst="rect">
            <a:avLst/>
          </a:prstGeom>
        </p:spPr>
      </p:pic>
    </p:spTree>
    <p:extLst>
      <p:ext uri="{BB962C8B-B14F-4D97-AF65-F5344CB8AC3E}">
        <p14:creationId xmlns:p14="http://schemas.microsoft.com/office/powerpoint/2010/main" val="332856743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p:nvPr/>
        </p:nvSpPr>
        <p:spPr>
          <a:xfrm>
            <a:off x="0" y="-174647"/>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45818"/>
              <a:gd name="connsiteX1" fmla="*/ 9144000 w 9144000"/>
              <a:gd name="connsiteY1" fmla="*/ 0 h 5045818"/>
              <a:gd name="connsiteX2" fmla="*/ 9144000 w 9144000"/>
              <a:gd name="connsiteY2" fmla="*/ 4026877 h 5045818"/>
              <a:gd name="connsiteX3" fmla="*/ 4585145 w 9144000"/>
              <a:gd name="connsiteY3" fmla="*/ 5045818 h 5045818"/>
              <a:gd name="connsiteX4" fmla="*/ 0 w 9144000"/>
              <a:gd name="connsiteY4" fmla="*/ 4026877 h 5045818"/>
              <a:gd name="connsiteX5" fmla="*/ 0 w 9144000"/>
              <a:gd name="connsiteY5" fmla="*/ 0 h 50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45818">
                <a:moveTo>
                  <a:pt x="0" y="0"/>
                </a:moveTo>
                <a:lnTo>
                  <a:pt x="9144000" y="0"/>
                </a:lnTo>
                <a:lnTo>
                  <a:pt x="9144000" y="4026877"/>
                </a:lnTo>
                <a:lnTo>
                  <a:pt x="4585145" y="5045818"/>
                </a:lnTo>
                <a:lnTo>
                  <a:pt x="0" y="4026877"/>
                </a:lnTo>
                <a:lnTo>
                  <a:pt x="0" y="0"/>
                </a:lnTo>
                <a:close/>
              </a:path>
            </a:pathLst>
          </a:custGeom>
          <a: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Blur radius="5"/>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矩形 5"/>
          <p:cNvSpPr/>
          <p:nvPr/>
        </p:nvSpPr>
        <p:spPr>
          <a:xfrm>
            <a:off x="-1" y="-174647"/>
            <a:ext cx="9144000" cy="4941277"/>
          </a:xfrm>
          <a:custGeom>
            <a:avLst/>
            <a:gdLst>
              <a:gd name="connsiteX0" fmla="*/ 0 w 9144000"/>
              <a:gd name="connsiteY0" fmla="*/ 0 h 4026877"/>
              <a:gd name="connsiteX1" fmla="*/ 9144000 w 9144000"/>
              <a:gd name="connsiteY1" fmla="*/ 0 h 4026877"/>
              <a:gd name="connsiteX2" fmla="*/ 9144000 w 9144000"/>
              <a:gd name="connsiteY2" fmla="*/ 4026877 h 4026877"/>
              <a:gd name="connsiteX3" fmla="*/ 0 w 9144000"/>
              <a:gd name="connsiteY3" fmla="*/ 4026877 h 4026877"/>
              <a:gd name="connsiteX4" fmla="*/ 0 w 9144000"/>
              <a:gd name="connsiteY4" fmla="*/ 0 h 4026877"/>
              <a:gd name="connsiteX0" fmla="*/ 0 w 9144000"/>
              <a:gd name="connsiteY0" fmla="*/ 0 h 4026877"/>
              <a:gd name="connsiteX1" fmla="*/ 9144000 w 9144000"/>
              <a:gd name="connsiteY1" fmla="*/ 0 h 4026877"/>
              <a:gd name="connsiteX2" fmla="*/ 9144000 w 9144000"/>
              <a:gd name="connsiteY2" fmla="*/ 4026877 h 4026877"/>
              <a:gd name="connsiteX3" fmla="*/ 4466492 w 9144000"/>
              <a:gd name="connsiteY3" fmla="*/ 4009292 h 4026877"/>
              <a:gd name="connsiteX4" fmla="*/ 0 w 9144000"/>
              <a:gd name="connsiteY4" fmla="*/ 4026877 h 4026877"/>
              <a:gd name="connsiteX5" fmla="*/ 0 w 9144000"/>
              <a:gd name="connsiteY5" fmla="*/ 0 h 4026877"/>
              <a:gd name="connsiteX0" fmla="*/ 0 w 9144000"/>
              <a:gd name="connsiteY0" fmla="*/ 0 h 4501661"/>
              <a:gd name="connsiteX1" fmla="*/ 9144000 w 9144000"/>
              <a:gd name="connsiteY1" fmla="*/ 0 h 4501661"/>
              <a:gd name="connsiteX2" fmla="*/ 9144000 w 9144000"/>
              <a:gd name="connsiteY2" fmla="*/ 4026877 h 4501661"/>
              <a:gd name="connsiteX3" fmla="*/ 4677508 w 9144000"/>
              <a:gd name="connsiteY3" fmla="*/ 4501661 h 4501661"/>
              <a:gd name="connsiteX4" fmla="*/ 0 w 9144000"/>
              <a:gd name="connsiteY4" fmla="*/ 4026877 h 4501661"/>
              <a:gd name="connsiteX5" fmla="*/ 0 w 9144000"/>
              <a:gd name="connsiteY5" fmla="*/ 0 h 4501661"/>
              <a:gd name="connsiteX0" fmla="*/ 0 w 9144000"/>
              <a:gd name="connsiteY0" fmla="*/ 0 h 5045818"/>
              <a:gd name="connsiteX1" fmla="*/ 9144000 w 9144000"/>
              <a:gd name="connsiteY1" fmla="*/ 0 h 5045818"/>
              <a:gd name="connsiteX2" fmla="*/ 9144000 w 9144000"/>
              <a:gd name="connsiteY2" fmla="*/ 4026877 h 5045818"/>
              <a:gd name="connsiteX3" fmla="*/ 4677508 w 9144000"/>
              <a:gd name="connsiteY3" fmla="*/ 5045818 h 5045818"/>
              <a:gd name="connsiteX4" fmla="*/ 0 w 9144000"/>
              <a:gd name="connsiteY4" fmla="*/ 4026877 h 5045818"/>
              <a:gd name="connsiteX5" fmla="*/ 0 w 9144000"/>
              <a:gd name="connsiteY5" fmla="*/ 0 h 5045818"/>
              <a:gd name="connsiteX0" fmla="*/ 0 w 9144000"/>
              <a:gd name="connsiteY0" fmla="*/ 0 h 5026954"/>
              <a:gd name="connsiteX1" fmla="*/ 9144000 w 9144000"/>
              <a:gd name="connsiteY1" fmla="*/ 0 h 5026954"/>
              <a:gd name="connsiteX2" fmla="*/ 9144000 w 9144000"/>
              <a:gd name="connsiteY2" fmla="*/ 4026877 h 5026954"/>
              <a:gd name="connsiteX3" fmla="*/ 4603617 w 9144000"/>
              <a:gd name="connsiteY3" fmla="*/ 5026954 h 5026954"/>
              <a:gd name="connsiteX4" fmla="*/ 0 w 9144000"/>
              <a:gd name="connsiteY4" fmla="*/ 4026877 h 5026954"/>
              <a:gd name="connsiteX5" fmla="*/ 0 w 9144000"/>
              <a:gd name="connsiteY5" fmla="*/ 0 h 502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5026954">
                <a:moveTo>
                  <a:pt x="0" y="0"/>
                </a:moveTo>
                <a:lnTo>
                  <a:pt x="9144000" y="0"/>
                </a:lnTo>
                <a:lnTo>
                  <a:pt x="9144000" y="4026877"/>
                </a:lnTo>
                <a:lnTo>
                  <a:pt x="4603617" y="5026954"/>
                </a:lnTo>
                <a:lnTo>
                  <a:pt x="0" y="4026877"/>
                </a:lnTo>
                <a:lnTo>
                  <a:pt x="0" y="0"/>
                </a:lnTo>
                <a:close/>
              </a:path>
            </a:pathLst>
          </a:custGeom>
          <a:solidFill>
            <a:srgbClr val="5482A3">
              <a:alpha val="80000"/>
            </a:srgbClr>
          </a:solidFill>
          <a:ln>
            <a:noFill/>
          </a:ln>
          <a:effectLst>
            <a:outerShdw blurRad="50800" dist="76200" dir="5400000" algn="t"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TextBox 1"/>
          <p:cNvSpPr txBox="1">
            <a:spLocks noChangeArrowheads="1"/>
          </p:cNvSpPr>
          <p:nvPr/>
        </p:nvSpPr>
        <p:spPr bwMode="auto">
          <a:xfrm>
            <a:off x="210063" y="1920775"/>
            <a:ext cx="8723871" cy="906915"/>
          </a:xfrm>
          <a:prstGeom prst="rect">
            <a:avLst/>
          </a:prstGeom>
          <a:noFill/>
          <a:ln w="9525">
            <a:noFill/>
            <a:miter lim="800000"/>
            <a:headEnd/>
            <a:tailEnd/>
          </a:ln>
        </p:spPr>
        <p:txBody>
          <a:bodyPr wrap="square">
            <a:spAutoFit/>
          </a:bodyPr>
          <a:lstStyle/>
          <a:p>
            <a:pPr algn="ctr">
              <a:lnSpc>
                <a:spcPct val="150000"/>
              </a:lnSpc>
            </a:pPr>
            <a:r>
              <a:rPr lang="zh-CN" altLang="en-US" sz="4000" b="1" dirty="0">
                <a:solidFill>
                  <a:schemeClr val="bg1"/>
                </a:solidFill>
                <a:latin typeface="微软雅黑" panose="020B0503020204020204" pitchFamily="34" charset="-122"/>
                <a:ea typeface="微软雅黑" panose="020B0503020204020204" pitchFamily="34" charset="-122"/>
              </a:rPr>
              <a:t>二：现代人的生活状况</a:t>
            </a:r>
          </a:p>
        </p:txBody>
      </p:sp>
      <p:pic>
        <p:nvPicPr>
          <p:cNvPr id="5" name="图片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85355" y="209796"/>
            <a:ext cx="3288870" cy="880947"/>
          </a:xfrm>
          <a:prstGeom prst="rect">
            <a:avLst/>
          </a:prstGeom>
        </p:spPr>
      </p:pic>
      <p:sp>
        <p:nvSpPr>
          <p:cNvPr id="6" name="文本框 5">
            <a:extLst>
              <a:ext uri="{FF2B5EF4-FFF2-40B4-BE49-F238E27FC236}">
                <a16:creationId xmlns:a16="http://schemas.microsoft.com/office/drawing/2014/main" id="{70A4C281-7903-4EDF-BF7C-88D92F5506B7}"/>
              </a:ext>
            </a:extLst>
          </p:cNvPr>
          <p:cNvSpPr txBox="1"/>
          <p:nvPr/>
        </p:nvSpPr>
        <p:spPr>
          <a:xfrm>
            <a:off x="474427" y="4891499"/>
            <a:ext cx="8195142" cy="1061381"/>
          </a:xfrm>
          <a:prstGeom prst="rect">
            <a:avLst/>
          </a:prstGeom>
          <a:noFill/>
        </p:spPr>
        <p:txBody>
          <a:bodyPr wrap="square" rtlCol="0">
            <a:spAutoFit/>
          </a:bodyPr>
          <a:lstStyle/>
          <a:p>
            <a:pPr algn="just">
              <a:lnSpc>
                <a:spcPct val="120000"/>
              </a:lnSpc>
            </a:pPr>
            <a:r>
              <a:rPr lang="zh-CN" altLang="en-US" dirty="0">
                <a:latin typeface="+mn-ea"/>
              </a:rPr>
              <a:t>       现代人大多工作、学习、生活压力大，需要排解；关注社交媒体，依赖网络与手机，渴望美好生活，渴望他人的认同，因此转发锦鲤便成了寻找心理安慰、进行社交和寻找自己网络归属感的媒介。</a:t>
            </a:r>
            <a:endParaRPr lang="en-US" altLang="zh-CN" dirty="0">
              <a:latin typeface="+mn-ea"/>
            </a:endParaRPr>
          </a:p>
        </p:txBody>
      </p:sp>
    </p:spTree>
    <p:extLst>
      <p:ext uri="{BB962C8B-B14F-4D97-AF65-F5344CB8AC3E}">
        <p14:creationId xmlns:p14="http://schemas.microsoft.com/office/powerpoint/2010/main" val="413661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43692" y="4976443"/>
            <a:ext cx="8856617" cy="1763991"/>
            <a:chOff x="143692" y="4976443"/>
            <a:chExt cx="8856617" cy="1763991"/>
          </a:xfrm>
        </p:grpSpPr>
        <p:sp>
          <p:nvSpPr>
            <p:cNvPr id="17" name="矩形 16"/>
            <p:cNvSpPr/>
            <p:nvPr/>
          </p:nvSpPr>
          <p:spPr>
            <a:xfrm>
              <a:off x="143692" y="5947563"/>
              <a:ext cx="8856617" cy="792871"/>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7382939" y="4976443"/>
              <a:ext cx="1475283" cy="636426"/>
            </a:xfrm>
            <a:prstGeom prst="triangle">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7590178" y="5600689"/>
            <a:ext cx="1060803" cy="817295"/>
          </a:xfrm>
          <a:prstGeom prst="rect">
            <a:avLst/>
          </a:prstGeom>
          <a:solidFill>
            <a:srgbClr val="D5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cxnSpLocks/>
          </p:cNvCxnSpPr>
          <p:nvPr/>
        </p:nvCxnSpPr>
        <p:spPr>
          <a:xfrm>
            <a:off x="0" y="444137"/>
            <a:ext cx="2584269" cy="0"/>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cxnSpLocks/>
          </p:cNvCxnSpPr>
          <p:nvPr/>
        </p:nvCxnSpPr>
        <p:spPr>
          <a:xfrm>
            <a:off x="6559732" y="444137"/>
            <a:ext cx="2584268" cy="1"/>
          </a:xfrm>
          <a:prstGeom prst="line">
            <a:avLst/>
          </a:prstGeom>
          <a:ln w="25400">
            <a:solidFill>
              <a:srgbClr val="5482A3"/>
            </a:solidFill>
          </a:ln>
        </p:spPr>
        <p:style>
          <a:lnRef idx="1">
            <a:schemeClr val="accent1"/>
          </a:lnRef>
          <a:fillRef idx="0">
            <a:schemeClr val="accent1"/>
          </a:fillRef>
          <a:effectRef idx="0">
            <a:schemeClr val="accent1"/>
          </a:effectRef>
          <a:fontRef idx="minor">
            <a:schemeClr val="tx1"/>
          </a:fontRef>
        </p:style>
      </p:cxnSp>
      <p:sp>
        <p:nvSpPr>
          <p:cNvPr id="41" name="KSO_Shape"/>
          <p:cNvSpPr/>
          <p:nvPr/>
        </p:nvSpPr>
        <p:spPr bwMode="auto">
          <a:xfrm>
            <a:off x="7851866" y="5243456"/>
            <a:ext cx="710950" cy="661322"/>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pic>
        <p:nvPicPr>
          <p:cNvPr id="4" name="图片 3"/>
          <p:cNvPicPr>
            <a:picLocks noChangeAspect="1"/>
          </p:cNvPicPr>
          <p:nvPr/>
        </p:nvPicPr>
        <p:blipFill>
          <a:blip r:embed="rId2"/>
          <a:stretch>
            <a:fillRect/>
          </a:stretch>
        </p:blipFill>
        <p:spPr>
          <a:xfrm>
            <a:off x="6093254" y="863176"/>
            <a:ext cx="2579370" cy="2579370"/>
          </a:xfrm>
          <a:prstGeom prst="rect">
            <a:avLst/>
          </a:prstGeom>
        </p:spPr>
      </p:pic>
      <p:pic>
        <p:nvPicPr>
          <p:cNvPr id="2" name="图片 1"/>
          <p:cNvPicPr>
            <a:picLocks noChangeAspect="1"/>
          </p:cNvPicPr>
          <p:nvPr/>
        </p:nvPicPr>
        <p:blipFill>
          <a:blip r:embed="rId3"/>
          <a:stretch>
            <a:fillRect/>
          </a:stretch>
        </p:blipFill>
        <p:spPr>
          <a:xfrm>
            <a:off x="6089650" y="3496945"/>
            <a:ext cx="2768600" cy="2296160"/>
          </a:xfrm>
          <a:prstGeom prst="rect">
            <a:avLst/>
          </a:prstGeom>
        </p:spPr>
      </p:pic>
      <p:sp>
        <p:nvSpPr>
          <p:cNvPr id="5" name="文本框 4"/>
          <p:cNvSpPr txBox="1"/>
          <p:nvPr/>
        </p:nvSpPr>
        <p:spPr>
          <a:xfrm>
            <a:off x="720091" y="961886"/>
            <a:ext cx="4880610" cy="4714624"/>
          </a:xfrm>
          <a:prstGeom prst="rect">
            <a:avLst/>
          </a:prstGeom>
          <a:noFill/>
        </p:spPr>
        <p:txBody>
          <a:bodyPr wrap="square" rtlCol="0" anchor="t">
            <a:spAutoFit/>
          </a:bodyPr>
          <a:lstStyle/>
          <a:p>
            <a:pPr>
              <a:lnSpc>
                <a:spcPct val="120000"/>
              </a:lnSpc>
            </a:pPr>
            <a:r>
              <a:rPr lang="en-US" altLang="zh-CN" sz="3200" b="1" dirty="0"/>
              <a:t> </a:t>
            </a:r>
            <a:r>
              <a:rPr lang="en-US" altLang="zh-CN" sz="2800" b="1" dirty="0"/>
              <a:t>1. </a:t>
            </a:r>
            <a:r>
              <a:rPr lang="zh-CN" altLang="en-US" sz="2800" b="1" dirty="0"/>
              <a:t>自我调侃</a:t>
            </a:r>
            <a:endParaRPr lang="en-US" altLang="zh-CN" sz="2800" b="1" dirty="0"/>
          </a:p>
          <a:p>
            <a:pPr>
              <a:lnSpc>
                <a:spcPct val="120000"/>
              </a:lnSpc>
            </a:pPr>
            <a:r>
              <a:rPr lang="en-US" altLang="zh-CN" dirty="0"/>
              <a:t>       </a:t>
            </a:r>
            <a:r>
              <a:rPr lang="zh-CN" altLang="en-US" sz="2000" dirty="0"/>
              <a:t>仔细观察那些热衷于转发锦鲤的人们，会发现他们大多集中于正处于事业打拼阶段的年轻人，努力工作近乎是他们不得不有的一种生活方式。转发锦鲤并没有让他们懈怠自己的工作，而只是为了缓解过快的工作节奏所带来的压力以及无法掌握工作业绩的焦虑，并为忙碌的工作，增加一丝乐趣。杨超越的存在恰好迎合了当代正处于迷茫和焦虑中的奋斗新生代对于未来一种期许。恰恰是这种调侃能够给转发者的枯燥无聊带来一种新的乐趣。</a:t>
            </a:r>
          </a:p>
        </p:txBody>
      </p:sp>
      <p:sp>
        <p:nvSpPr>
          <p:cNvPr id="14" name="标题 1">
            <a:extLst>
              <a:ext uri="{FF2B5EF4-FFF2-40B4-BE49-F238E27FC236}">
                <a16:creationId xmlns:a16="http://schemas.microsoft.com/office/drawing/2014/main" id="{0B87AE21-ED77-4E5A-B263-9103E52BFEE1}"/>
              </a:ext>
            </a:extLst>
          </p:cNvPr>
          <p:cNvSpPr txBox="1">
            <a:spLocks/>
          </p:cNvSpPr>
          <p:nvPr/>
        </p:nvSpPr>
        <p:spPr>
          <a:xfrm>
            <a:off x="2584269" y="197440"/>
            <a:ext cx="3975463" cy="493394"/>
          </a:xfrm>
          <a:prstGeom prst="rect">
            <a:avLst/>
          </a:prstGeom>
          <a:solidFill>
            <a:srgbClr val="5482A3"/>
          </a:solidFill>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altLang="en-US" sz="3200" dirty="0">
                <a:solidFill>
                  <a:schemeClr val="bg1"/>
                </a:solidFill>
                <a:latin typeface="隶书" pitchFamily="49" charset="-122"/>
                <a:ea typeface="隶书" pitchFamily="49" charset="-122"/>
              </a:rPr>
              <a:t>现代人的生活状况</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1e78f0c-7fd8-4876-923e-6be444dd0b1a}"/>
</p:tagLst>
</file>

<file path=ppt/tags/tag2.xml><?xml version="1.0" encoding="utf-8"?>
<p:tagLst xmlns:a="http://schemas.openxmlformats.org/drawingml/2006/main" xmlns:r="http://schemas.openxmlformats.org/officeDocument/2006/relationships" xmlns:p="http://schemas.openxmlformats.org/presentationml/2006/main">
  <p:tag name="REFSHAPE" val="733564372"/>
</p:tagLst>
</file>

<file path=ppt/tags/tag3.xml><?xml version="1.0" encoding="utf-8"?>
<p:tagLst xmlns:a="http://schemas.openxmlformats.org/drawingml/2006/main" xmlns:r="http://schemas.openxmlformats.org/officeDocument/2006/relationships" xmlns:p="http://schemas.openxmlformats.org/presentationml/2006/main">
  <p:tag name="REFSHAPE" val="733563420"/>
</p:tagLst>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自定义 2">
      <a:majorFont>
        <a:latin typeface="Broadway"/>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1139</TotalTime>
  <Words>2771</Words>
  <Application>Microsoft Office PowerPoint</Application>
  <PresentationFormat>全屏显示(4:3)</PresentationFormat>
  <Paragraphs>125</Paragraphs>
  <Slides>29</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黑体</vt:lpstr>
      <vt:lpstr>隶书</vt:lpstr>
      <vt:lpstr>微软雅黑</vt:lpstr>
      <vt:lpstr>Arial</vt:lpstr>
      <vt:lpstr>Calibri</vt:lpstr>
      <vt:lpstr>Tahoma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张 鼎茂</cp:lastModifiedBy>
  <cp:revision>126</cp:revision>
  <cp:lastPrinted>2015-03-12T14:31:09Z</cp:lastPrinted>
  <dcterms:created xsi:type="dcterms:W3CDTF">2014-12-22T06:08:09Z</dcterms:created>
  <dcterms:modified xsi:type="dcterms:W3CDTF">2020-03-02T07:47:38Z</dcterms:modified>
</cp:coreProperties>
</file>